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0"/>
  </p:handoutMasterIdLst>
  <p:sldIdLst>
    <p:sldId id="256" r:id="rId2"/>
    <p:sldId id="309" r:id="rId3"/>
    <p:sldId id="292" r:id="rId4"/>
    <p:sldId id="311" r:id="rId5"/>
    <p:sldId id="293" r:id="rId6"/>
    <p:sldId id="283" r:id="rId7"/>
    <p:sldId id="263" r:id="rId8"/>
    <p:sldId id="265" r:id="rId9"/>
    <p:sldId id="268" r:id="rId10"/>
    <p:sldId id="270" r:id="rId11"/>
    <p:sldId id="278" r:id="rId12"/>
    <p:sldId id="312" r:id="rId13"/>
    <p:sldId id="307" r:id="rId14"/>
    <p:sldId id="308" r:id="rId15"/>
    <p:sldId id="319" r:id="rId16"/>
    <p:sldId id="277" r:id="rId17"/>
    <p:sldId id="272" r:id="rId18"/>
    <p:sldId id="304" r:id="rId19"/>
    <p:sldId id="271" r:id="rId20"/>
    <p:sldId id="276" r:id="rId21"/>
    <p:sldId id="305" r:id="rId22"/>
    <p:sldId id="287" r:id="rId23"/>
    <p:sldId id="314" r:id="rId24"/>
    <p:sldId id="315" r:id="rId25"/>
    <p:sldId id="316" r:id="rId26"/>
    <p:sldId id="284" r:id="rId27"/>
    <p:sldId id="285" r:id="rId28"/>
    <p:sldId id="306" r:id="rId29"/>
    <p:sldId id="273" r:id="rId30"/>
    <p:sldId id="279" r:id="rId31"/>
    <p:sldId id="318" r:id="rId32"/>
    <p:sldId id="317" r:id="rId33"/>
    <p:sldId id="280" r:id="rId34"/>
    <p:sldId id="296" r:id="rId35"/>
    <p:sldId id="297" r:id="rId36"/>
    <p:sldId id="298" r:id="rId37"/>
    <p:sldId id="299" r:id="rId38"/>
    <p:sldId id="320" r:id="rId39"/>
    <p:sldId id="300" r:id="rId40"/>
    <p:sldId id="301" r:id="rId41"/>
    <p:sldId id="321" r:id="rId42"/>
    <p:sldId id="322" r:id="rId43"/>
    <p:sldId id="323" r:id="rId44"/>
    <p:sldId id="324" r:id="rId45"/>
    <p:sldId id="295" r:id="rId46"/>
    <p:sldId id="275" r:id="rId47"/>
    <p:sldId id="281" r:id="rId48"/>
    <p:sldId id="28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7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7D85CA-7861-4112-90B4-AF6C32386E53}" v="251" dt="2024-10-31T19:02:29.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672" y="72"/>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dy, Georgia" userId="e1f9e851-2f39-4a45-8b02-ece6e5f58cd9" providerId="ADAL" clId="{D97D85CA-7861-4112-90B4-AF6C32386E53}"/>
    <pc:docChg chg="undo custSel addSld delSld modSld sldOrd">
      <pc:chgData name="Cassady, Georgia" userId="e1f9e851-2f39-4a45-8b02-ece6e5f58cd9" providerId="ADAL" clId="{D97D85CA-7861-4112-90B4-AF6C32386E53}" dt="2024-11-06T17:27:13.766" v="3819" actId="2696"/>
      <pc:docMkLst>
        <pc:docMk/>
      </pc:docMkLst>
      <pc:sldChg chg="addSp delSp delDesignElem">
        <pc:chgData name="Cassady, Georgia" userId="e1f9e851-2f39-4a45-8b02-ece6e5f58cd9" providerId="ADAL" clId="{D97D85CA-7861-4112-90B4-AF6C32386E53}" dt="2024-10-31T19:00:56.843" v="3808"/>
        <pc:sldMkLst>
          <pc:docMk/>
          <pc:sldMk cId="409603094" sldId="256"/>
        </pc:sldMkLst>
        <pc:spChg chg="add del">
          <ac:chgData name="Cassady, Georgia" userId="e1f9e851-2f39-4a45-8b02-ece6e5f58cd9" providerId="ADAL" clId="{D97D85CA-7861-4112-90B4-AF6C32386E53}" dt="2024-10-31T19:00:56.843" v="3808"/>
          <ac:spMkLst>
            <pc:docMk/>
            <pc:sldMk cId="409603094" sldId="256"/>
            <ac:spMk id="20" creationId="{53F29798-D584-4792-9B62-3F5F5C36D619}"/>
          </ac:spMkLst>
        </pc:spChg>
      </pc:sldChg>
      <pc:sldChg chg="modSp mod">
        <pc:chgData name="Cassady, Georgia" userId="e1f9e851-2f39-4a45-8b02-ece6e5f58cd9" providerId="ADAL" clId="{D97D85CA-7861-4112-90B4-AF6C32386E53}" dt="2024-10-28T17:45:23.309" v="2099" actId="1076"/>
        <pc:sldMkLst>
          <pc:docMk/>
          <pc:sldMk cId="3728825686" sldId="263"/>
        </pc:sldMkLst>
        <pc:spChg chg="mod">
          <ac:chgData name="Cassady, Georgia" userId="e1f9e851-2f39-4a45-8b02-ece6e5f58cd9" providerId="ADAL" clId="{D97D85CA-7861-4112-90B4-AF6C32386E53}" dt="2024-10-28T17:45:23.309" v="2099" actId="1076"/>
          <ac:spMkLst>
            <pc:docMk/>
            <pc:sldMk cId="3728825686" sldId="263"/>
            <ac:spMk id="2" creationId="{C60F8E72-99C1-4BEC-A2AB-5E262CC18891}"/>
          </ac:spMkLst>
        </pc:spChg>
        <pc:spChg chg="mod">
          <ac:chgData name="Cassady, Georgia" userId="e1f9e851-2f39-4a45-8b02-ece6e5f58cd9" providerId="ADAL" clId="{D97D85CA-7861-4112-90B4-AF6C32386E53}" dt="2024-10-23T18:23:33.425" v="80" actId="12"/>
          <ac:spMkLst>
            <pc:docMk/>
            <pc:sldMk cId="3728825686" sldId="263"/>
            <ac:spMk id="3" creationId="{015988EF-591E-4436-BB15-637B1E467560}"/>
          </ac:spMkLst>
        </pc:spChg>
      </pc:sldChg>
      <pc:sldChg chg="addSp modSp mod">
        <pc:chgData name="Cassady, Georgia" userId="e1f9e851-2f39-4a45-8b02-ece6e5f58cd9" providerId="ADAL" clId="{D97D85CA-7861-4112-90B4-AF6C32386E53}" dt="2024-10-31T19:00:56.843" v="3808"/>
        <pc:sldMkLst>
          <pc:docMk/>
          <pc:sldMk cId="1035928117" sldId="265"/>
        </pc:sldMkLst>
        <pc:spChg chg="mod">
          <ac:chgData name="Cassady, Georgia" userId="e1f9e851-2f39-4a45-8b02-ece6e5f58cd9" providerId="ADAL" clId="{D97D85CA-7861-4112-90B4-AF6C32386E53}" dt="2024-10-31T19:00:56.843" v="3808"/>
          <ac:spMkLst>
            <pc:docMk/>
            <pc:sldMk cId="1035928117" sldId="265"/>
            <ac:spMk id="2" creationId="{38624269-674C-4731-A540-84DA264BF3DC}"/>
          </ac:spMkLst>
        </pc:spChg>
        <pc:spChg chg="mod">
          <ac:chgData name="Cassady, Georgia" userId="e1f9e851-2f39-4a45-8b02-ece6e5f58cd9" providerId="ADAL" clId="{D97D85CA-7861-4112-90B4-AF6C32386E53}" dt="2024-10-28T19:24:39.781" v="2274" actId="5793"/>
          <ac:spMkLst>
            <pc:docMk/>
            <pc:sldMk cId="1035928117" sldId="265"/>
            <ac:spMk id="3" creationId="{BF0173F5-CB43-47A1-BCC4-B50E320A363E}"/>
          </ac:spMkLst>
        </pc:spChg>
        <pc:picChg chg="add mod ord">
          <ac:chgData name="Cassady, Georgia" userId="e1f9e851-2f39-4a45-8b02-ece6e5f58cd9" providerId="ADAL" clId="{D97D85CA-7861-4112-90B4-AF6C32386E53}" dt="2024-10-28T19:24:59.231" v="2275" actId="1076"/>
          <ac:picMkLst>
            <pc:docMk/>
            <pc:sldMk cId="1035928117" sldId="265"/>
            <ac:picMk id="4" creationId="{C2CDC1CC-AC03-6C57-7C03-475149E4C1F9}"/>
          </ac:picMkLst>
        </pc:picChg>
      </pc:sldChg>
      <pc:sldChg chg="modSp mod">
        <pc:chgData name="Cassady, Georgia" userId="e1f9e851-2f39-4a45-8b02-ece6e5f58cd9" providerId="ADAL" clId="{D97D85CA-7861-4112-90B4-AF6C32386E53}" dt="2024-10-25T11:29:48.998" v="600" actId="113"/>
        <pc:sldMkLst>
          <pc:docMk/>
          <pc:sldMk cId="4064464214" sldId="268"/>
        </pc:sldMkLst>
        <pc:spChg chg="mod">
          <ac:chgData name="Cassady, Georgia" userId="e1f9e851-2f39-4a45-8b02-ece6e5f58cd9" providerId="ADAL" clId="{D97D85CA-7861-4112-90B4-AF6C32386E53}" dt="2024-10-25T11:29:48.998" v="600" actId="113"/>
          <ac:spMkLst>
            <pc:docMk/>
            <pc:sldMk cId="4064464214" sldId="268"/>
            <ac:spMk id="2" creationId="{92DEEDFB-5ABE-490B-B4EE-CD151D24CE48}"/>
          </ac:spMkLst>
        </pc:spChg>
        <pc:spChg chg="mod">
          <ac:chgData name="Cassady, Georgia" userId="e1f9e851-2f39-4a45-8b02-ece6e5f58cd9" providerId="ADAL" clId="{D97D85CA-7861-4112-90B4-AF6C32386E53}" dt="2024-10-23T18:24:40.805" v="95" actId="12"/>
          <ac:spMkLst>
            <pc:docMk/>
            <pc:sldMk cId="4064464214" sldId="268"/>
            <ac:spMk id="3" creationId="{6FBAB540-4092-4EF3-A392-21DAEB4851A7}"/>
          </ac:spMkLst>
        </pc:spChg>
      </pc:sldChg>
      <pc:sldChg chg="addSp delSp modSp mod setBg delDesignElem">
        <pc:chgData name="Cassady, Georgia" userId="e1f9e851-2f39-4a45-8b02-ece6e5f58cd9" providerId="ADAL" clId="{D97D85CA-7861-4112-90B4-AF6C32386E53}" dt="2024-10-31T19:00:56.843" v="3808"/>
        <pc:sldMkLst>
          <pc:docMk/>
          <pc:sldMk cId="2247406811" sldId="270"/>
        </pc:sldMkLst>
        <pc:spChg chg="mod">
          <ac:chgData name="Cassady, Georgia" userId="e1f9e851-2f39-4a45-8b02-ece6e5f58cd9" providerId="ADAL" clId="{D97D85CA-7861-4112-90B4-AF6C32386E53}" dt="2024-10-28T19:28:48.944" v="2302" actId="26606"/>
          <ac:spMkLst>
            <pc:docMk/>
            <pc:sldMk cId="2247406811" sldId="270"/>
            <ac:spMk id="2" creationId="{99788F8E-3BA2-4578-8D78-7A5831AB9ADD}"/>
          </ac:spMkLst>
        </pc:spChg>
        <pc:spChg chg="mod">
          <ac:chgData name="Cassady, Georgia" userId="e1f9e851-2f39-4a45-8b02-ece6e5f58cd9" providerId="ADAL" clId="{D97D85CA-7861-4112-90B4-AF6C32386E53}" dt="2024-10-29T19:12:58.132" v="2312" actId="20577"/>
          <ac:spMkLst>
            <pc:docMk/>
            <pc:sldMk cId="2247406811" sldId="270"/>
            <ac:spMk id="3" creationId="{09CC19AB-9F17-46CD-9774-0638F022FD6A}"/>
          </ac:spMkLst>
        </pc:spChg>
        <pc:spChg chg="add del">
          <ac:chgData name="Cassady, Georgia" userId="e1f9e851-2f39-4a45-8b02-ece6e5f58cd9" providerId="ADAL" clId="{D97D85CA-7861-4112-90B4-AF6C32386E53}" dt="2024-10-31T19:00:56.843" v="3808"/>
          <ac:spMkLst>
            <pc:docMk/>
            <pc:sldMk cId="2247406811" sldId="270"/>
            <ac:spMk id="10" creationId="{79BB35BC-D5C2-4C8B-A22A-A71E6191913B}"/>
          </ac:spMkLst>
        </pc:spChg>
        <pc:picChg chg="add mod ord">
          <ac:chgData name="Cassady, Georgia" userId="e1f9e851-2f39-4a45-8b02-ece6e5f58cd9" providerId="ADAL" clId="{D97D85CA-7861-4112-90B4-AF6C32386E53}" dt="2024-10-28T19:28:48.944" v="2302" actId="26606"/>
          <ac:picMkLst>
            <pc:docMk/>
            <pc:sldMk cId="2247406811" sldId="270"/>
            <ac:picMk id="5" creationId="{5629D27F-5F93-C7AA-768D-C743BD93CCF0}"/>
          </ac:picMkLst>
        </pc:picChg>
      </pc:sldChg>
      <pc:sldChg chg="addSp modSp mod modClrScheme chgLayout">
        <pc:chgData name="Cassady, Georgia" userId="e1f9e851-2f39-4a45-8b02-ece6e5f58cd9" providerId="ADAL" clId="{D97D85CA-7861-4112-90B4-AF6C32386E53}" dt="2024-10-31T19:00:56.843" v="3808"/>
        <pc:sldMkLst>
          <pc:docMk/>
          <pc:sldMk cId="3188296167" sldId="271"/>
        </pc:sldMkLst>
        <pc:spChg chg="mod ord">
          <ac:chgData name="Cassady, Georgia" userId="e1f9e851-2f39-4a45-8b02-ece6e5f58cd9" providerId="ADAL" clId="{D97D85CA-7861-4112-90B4-AF6C32386E53}" dt="2024-10-31T19:00:56.843" v="3808"/>
          <ac:spMkLst>
            <pc:docMk/>
            <pc:sldMk cId="3188296167" sldId="271"/>
            <ac:spMk id="2" creationId="{474B779D-5D2A-4767-AFF1-30D1BADED31F}"/>
          </ac:spMkLst>
        </pc:spChg>
        <pc:spChg chg="mod ord">
          <ac:chgData name="Cassady, Georgia" userId="e1f9e851-2f39-4a45-8b02-ece6e5f58cd9" providerId="ADAL" clId="{D97D85CA-7861-4112-90B4-AF6C32386E53}" dt="2024-10-31T19:00:56.843" v="3808"/>
          <ac:spMkLst>
            <pc:docMk/>
            <pc:sldMk cId="3188296167" sldId="271"/>
            <ac:spMk id="3" creationId="{7F03762A-B1EC-48AF-8D7A-6EA841464F33}"/>
          </ac:spMkLst>
        </pc:spChg>
        <pc:spChg chg="add mod ord">
          <ac:chgData name="Cassady, Georgia" userId="e1f9e851-2f39-4a45-8b02-ece6e5f58cd9" providerId="ADAL" clId="{D97D85CA-7861-4112-90B4-AF6C32386E53}" dt="2024-10-31T19:00:56.843" v="3808"/>
          <ac:spMkLst>
            <pc:docMk/>
            <pc:sldMk cId="3188296167" sldId="271"/>
            <ac:spMk id="4" creationId="{C3C48DD9-66CB-28D7-3EA5-72BA0405D7A6}"/>
          </ac:spMkLst>
        </pc:spChg>
      </pc:sldChg>
      <pc:sldChg chg="addSp delSp modSp mod setBg delDesignElem">
        <pc:chgData name="Cassady, Georgia" userId="e1f9e851-2f39-4a45-8b02-ece6e5f58cd9" providerId="ADAL" clId="{D97D85CA-7861-4112-90B4-AF6C32386E53}" dt="2024-10-31T19:00:56.843" v="3808"/>
        <pc:sldMkLst>
          <pc:docMk/>
          <pc:sldMk cId="3495560718" sldId="272"/>
        </pc:sldMkLst>
        <pc:spChg chg="mod">
          <ac:chgData name="Cassady, Georgia" userId="e1f9e851-2f39-4a45-8b02-ece6e5f58cd9" providerId="ADAL" clId="{D97D85CA-7861-4112-90B4-AF6C32386E53}" dt="2024-10-28T19:12:03.148" v="2240" actId="1076"/>
          <ac:spMkLst>
            <pc:docMk/>
            <pc:sldMk cId="3495560718" sldId="272"/>
            <ac:spMk id="4" creationId="{59016952-3D2A-4DC2-BAAA-50EE48605C15}"/>
          </ac:spMkLst>
        </pc:spChg>
        <pc:spChg chg="add del">
          <ac:chgData name="Cassady, Georgia" userId="e1f9e851-2f39-4a45-8b02-ece6e5f58cd9" providerId="ADAL" clId="{D97D85CA-7861-4112-90B4-AF6C32386E53}" dt="2024-10-31T19:00:56.843" v="3808"/>
          <ac:spMkLst>
            <pc:docMk/>
            <pc:sldMk cId="3495560718" sldId="272"/>
            <ac:spMk id="9" creationId="{A7AE9375-4664-4DB2-922D-2782A6E439AC}"/>
          </ac:spMkLst>
        </pc:spChg>
        <pc:spChg chg="add del">
          <ac:chgData name="Cassady, Georgia" userId="e1f9e851-2f39-4a45-8b02-ece6e5f58cd9" providerId="ADAL" clId="{D97D85CA-7861-4112-90B4-AF6C32386E53}" dt="2024-10-31T19:00:56.843" v="3808"/>
          <ac:spMkLst>
            <pc:docMk/>
            <pc:sldMk cId="3495560718" sldId="272"/>
            <ac:spMk id="13" creationId="{9DD005C1-8C51-42D6-9BEE-B9B83849743D}"/>
          </ac:spMkLst>
        </pc:spChg>
        <pc:cxnChg chg="add del">
          <ac:chgData name="Cassady, Georgia" userId="e1f9e851-2f39-4a45-8b02-ece6e5f58cd9" providerId="ADAL" clId="{D97D85CA-7861-4112-90B4-AF6C32386E53}" dt="2024-10-31T19:00:56.843" v="3808"/>
          <ac:cxnSpMkLst>
            <pc:docMk/>
            <pc:sldMk cId="3495560718" sldId="272"/>
            <ac:cxnSpMk id="11" creationId="{EE504C98-6397-41C1-A8D8-2D9C4ED307E0}"/>
          </ac:cxnSpMkLst>
        </pc:cxnChg>
      </pc:sldChg>
      <pc:sldChg chg="addSp delSp modSp mod setBg setClrOvrMap delDesignElem">
        <pc:chgData name="Cassady, Georgia" userId="e1f9e851-2f39-4a45-8b02-ece6e5f58cd9" providerId="ADAL" clId="{D97D85CA-7861-4112-90B4-AF6C32386E53}" dt="2024-10-31T19:00:56.843" v="3808"/>
        <pc:sldMkLst>
          <pc:docMk/>
          <pc:sldMk cId="829040216" sldId="273"/>
        </pc:sldMkLst>
        <pc:spChg chg="mod">
          <ac:chgData name="Cassady, Georgia" userId="e1f9e851-2f39-4a45-8b02-ece6e5f58cd9" providerId="ADAL" clId="{D97D85CA-7861-4112-90B4-AF6C32386E53}" dt="2024-10-25T14:02:02.555" v="1760" actId="1076"/>
          <ac:spMkLst>
            <pc:docMk/>
            <pc:sldMk cId="829040216" sldId="273"/>
            <ac:spMk id="4" creationId="{0FB1A748-7790-42D3-8453-AFF7CD0DFE86}"/>
          </ac:spMkLst>
        </pc:spChg>
        <pc:spChg chg="add del">
          <ac:chgData name="Cassady, Georgia" userId="e1f9e851-2f39-4a45-8b02-ece6e5f58cd9" providerId="ADAL" clId="{D97D85CA-7861-4112-90B4-AF6C32386E53}" dt="2024-10-25T14:01:26.731" v="1755" actId="26606"/>
          <ac:spMkLst>
            <pc:docMk/>
            <pc:sldMk cId="829040216" sldId="273"/>
            <ac:spMk id="9" creationId="{B95B9BA8-1D69-4796-85F5-B6D0BD52354B}"/>
          </ac:spMkLst>
        </pc:spChg>
        <pc:spChg chg="add del">
          <ac:chgData name="Cassady, Georgia" userId="e1f9e851-2f39-4a45-8b02-ece6e5f58cd9" providerId="ADAL" clId="{D97D85CA-7861-4112-90B4-AF6C32386E53}" dt="2024-10-31T19:00:56.843" v="3808"/>
          <ac:spMkLst>
            <pc:docMk/>
            <pc:sldMk cId="829040216" sldId="273"/>
            <ac:spMk id="13" creationId="{9DD005C1-8C51-42D6-9BEE-B9B83849743D}"/>
          </ac:spMkLst>
        </pc:spChg>
        <pc:spChg chg="add del">
          <ac:chgData name="Cassady, Georgia" userId="e1f9e851-2f39-4a45-8b02-ece6e5f58cd9" providerId="ADAL" clId="{D97D85CA-7861-4112-90B4-AF6C32386E53}" dt="2024-10-31T19:00:56.843" v="3808"/>
          <ac:spMkLst>
            <pc:docMk/>
            <pc:sldMk cId="829040216" sldId="273"/>
            <ac:spMk id="23" creationId="{A7AE9375-4664-4DB2-922D-2782A6E439AC}"/>
          </ac:spMkLst>
        </pc:spChg>
        <pc:grpChg chg="add del">
          <ac:chgData name="Cassady, Georgia" userId="e1f9e851-2f39-4a45-8b02-ece6e5f58cd9" providerId="ADAL" clId="{D97D85CA-7861-4112-90B4-AF6C32386E53}" dt="2024-10-25T14:01:26.731" v="1755" actId="26606"/>
          <ac:grpSpMkLst>
            <pc:docMk/>
            <pc:sldMk cId="829040216" sldId="273"/>
            <ac:grpSpMk id="11" creationId="{5F892E19-92E7-4BB2-8C3F-DBDFE8D9D324}"/>
          </ac:grpSpMkLst>
        </pc:grpChg>
        <pc:cxnChg chg="add del">
          <ac:chgData name="Cassady, Georgia" userId="e1f9e851-2f39-4a45-8b02-ece6e5f58cd9" providerId="ADAL" clId="{D97D85CA-7861-4112-90B4-AF6C32386E53}" dt="2024-10-31T19:00:56.843" v="3808"/>
          <ac:cxnSpMkLst>
            <pc:docMk/>
            <pc:sldMk cId="829040216" sldId="273"/>
            <ac:cxnSpMk id="24" creationId="{EE504C98-6397-41C1-A8D8-2D9C4ED307E0}"/>
          </ac:cxnSpMkLst>
        </pc:cxnChg>
      </pc:sldChg>
      <pc:sldChg chg="modSp del mod">
        <pc:chgData name="Cassady, Georgia" userId="e1f9e851-2f39-4a45-8b02-ece6e5f58cd9" providerId="ADAL" clId="{D97D85CA-7861-4112-90B4-AF6C32386E53}" dt="2024-10-25T13:30:17.354" v="1574" actId="2696"/>
        <pc:sldMkLst>
          <pc:docMk/>
          <pc:sldMk cId="1696691304" sldId="274"/>
        </pc:sldMkLst>
        <pc:spChg chg="mod">
          <ac:chgData name="Cassady, Georgia" userId="e1f9e851-2f39-4a45-8b02-ece6e5f58cd9" providerId="ADAL" clId="{D97D85CA-7861-4112-90B4-AF6C32386E53}" dt="2024-10-25T13:25:23.513" v="1528" actId="6549"/>
          <ac:spMkLst>
            <pc:docMk/>
            <pc:sldMk cId="1696691304" sldId="274"/>
            <ac:spMk id="4" creationId="{04B1B88F-7F01-4AC7-BC39-6B705C0AD7B8}"/>
          </ac:spMkLst>
        </pc:spChg>
      </pc:sldChg>
      <pc:sldChg chg="addSp delSp modSp mod setBg delDesignElem">
        <pc:chgData name="Cassady, Georgia" userId="e1f9e851-2f39-4a45-8b02-ece6e5f58cd9" providerId="ADAL" clId="{D97D85CA-7861-4112-90B4-AF6C32386E53}" dt="2024-10-31T19:00:56.843" v="3808"/>
        <pc:sldMkLst>
          <pc:docMk/>
          <pc:sldMk cId="3339104844" sldId="275"/>
        </pc:sldMkLst>
        <pc:spChg chg="mod ord">
          <ac:chgData name="Cassady, Georgia" userId="e1f9e851-2f39-4a45-8b02-ece6e5f58cd9" providerId="ADAL" clId="{D97D85CA-7861-4112-90B4-AF6C32386E53}" dt="2024-10-31T19:00:56.843" v="3808"/>
          <ac:spMkLst>
            <pc:docMk/>
            <pc:sldMk cId="3339104844" sldId="275"/>
            <ac:spMk id="3" creationId="{E76C27B9-D1E1-454B-AA6E-82BE8FEF0131}"/>
          </ac:spMkLst>
        </pc:spChg>
        <pc:spChg chg="add del">
          <ac:chgData name="Cassady, Georgia" userId="e1f9e851-2f39-4a45-8b02-ece6e5f58cd9" providerId="ADAL" clId="{D97D85CA-7861-4112-90B4-AF6C32386E53}" dt="2024-10-25T11:46:59.864" v="662" actId="26606"/>
          <ac:spMkLst>
            <pc:docMk/>
            <pc:sldMk cId="3339104844" sldId="275"/>
            <ac:spMk id="9" creationId="{2172A0AC-3DCE-4672-BCAF-28FEF91F6020}"/>
          </ac:spMkLst>
        </pc:spChg>
        <pc:spChg chg="add del">
          <ac:chgData name="Cassady, Georgia" userId="e1f9e851-2f39-4a45-8b02-ece6e5f58cd9" providerId="ADAL" clId="{D97D85CA-7861-4112-90B4-AF6C32386E53}" dt="2024-10-25T11:46:59.864" v="662" actId="26606"/>
          <ac:spMkLst>
            <pc:docMk/>
            <pc:sldMk cId="3339104844" sldId="275"/>
            <ac:spMk id="11" creationId="{AE6F1C77-EDC9-4C5F-8C1C-62DD46BDA3C3}"/>
          </ac:spMkLst>
        </pc:spChg>
        <pc:spChg chg="add del">
          <ac:chgData name="Cassady, Georgia" userId="e1f9e851-2f39-4a45-8b02-ece6e5f58cd9" providerId="ADAL" clId="{D97D85CA-7861-4112-90B4-AF6C32386E53}" dt="2024-10-31T19:00:56.843" v="3808"/>
          <ac:spMkLst>
            <pc:docMk/>
            <pc:sldMk cId="3339104844" sldId="275"/>
            <ac:spMk id="16" creationId="{21AC6A30-4F22-4C0F-B278-19C5B8A80C55}"/>
          </ac:spMkLst>
        </pc:spChg>
        <pc:spChg chg="add del">
          <ac:chgData name="Cassady, Georgia" userId="e1f9e851-2f39-4a45-8b02-ece6e5f58cd9" providerId="ADAL" clId="{D97D85CA-7861-4112-90B4-AF6C32386E53}" dt="2024-10-31T19:00:56.843" v="3808"/>
          <ac:spMkLst>
            <pc:docMk/>
            <pc:sldMk cId="3339104844" sldId="275"/>
            <ac:spMk id="18" creationId="{BB4335AD-65B1-44E4-90AF-264024FE4BD2}"/>
          </ac:spMkLst>
        </pc:spChg>
        <pc:picChg chg="add mod ord">
          <ac:chgData name="Cassady, Georgia" userId="e1f9e851-2f39-4a45-8b02-ece6e5f58cd9" providerId="ADAL" clId="{D97D85CA-7861-4112-90B4-AF6C32386E53}" dt="2024-10-25T11:46:59.864" v="662" actId="26606"/>
          <ac:picMkLst>
            <pc:docMk/>
            <pc:sldMk cId="3339104844" sldId="275"/>
            <ac:picMk id="2" creationId="{32B945CC-011B-AFE7-E7FC-82A8CEB57419}"/>
          </ac:picMkLst>
        </pc:picChg>
        <pc:picChg chg="mod">
          <ac:chgData name="Cassady, Georgia" userId="e1f9e851-2f39-4a45-8b02-ece6e5f58cd9" providerId="ADAL" clId="{D97D85CA-7861-4112-90B4-AF6C32386E53}" dt="2024-10-25T11:46:59.864" v="662" actId="26606"/>
          <ac:picMkLst>
            <pc:docMk/>
            <pc:sldMk cId="3339104844" sldId="275"/>
            <ac:picMk id="4" creationId="{E85A0EA9-9DEE-4F59-93FD-A3FB4906F88F}"/>
          </ac:picMkLst>
        </pc:picChg>
      </pc:sldChg>
      <pc:sldChg chg="addSp delSp modSp mod delDesignElem">
        <pc:chgData name="Cassady, Georgia" userId="e1f9e851-2f39-4a45-8b02-ece6e5f58cd9" providerId="ADAL" clId="{D97D85CA-7861-4112-90B4-AF6C32386E53}" dt="2024-10-31T19:00:56.843" v="3808"/>
        <pc:sldMkLst>
          <pc:docMk/>
          <pc:sldMk cId="3868500803" sldId="276"/>
        </pc:sldMkLst>
        <pc:spChg chg="mod">
          <ac:chgData name="Cassady, Georgia" userId="e1f9e851-2f39-4a45-8b02-ece6e5f58cd9" providerId="ADAL" clId="{D97D85CA-7861-4112-90B4-AF6C32386E53}" dt="2024-10-25T11:31:08.937" v="609" actId="14100"/>
          <ac:spMkLst>
            <pc:docMk/>
            <pc:sldMk cId="3868500803" sldId="276"/>
            <ac:spMk id="4" creationId="{B02CAA1E-8D37-4339-A347-AD7E53C6947E}"/>
          </ac:spMkLst>
        </pc:spChg>
        <pc:spChg chg="add del">
          <ac:chgData name="Cassady, Georgia" userId="e1f9e851-2f39-4a45-8b02-ece6e5f58cd9" providerId="ADAL" clId="{D97D85CA-7861-4112-90B4-AF6C32386E53}" dt="2024-10-31T19:00:56.843" v="3808"/>
          <ac:spMkLst>
            <pc:docMk/>
            <pc:sldMk cId="3868500803" sldId="276"/>
            <ac:spMk id="17" creationId="{C1DD1A8A-57D5-4A81-AD04-532B043C5611}"/>
          </ac:spMkLst>
        </pc:spChg>
        <pc:spChg chg="add del">
          <ac:chgData name="Cassady, Georgia" userId="e1f9e851-2f39-4a45-8b02-ece6e5f58cd9" providerId="ADAL" clId="{D97D85CA-7861-4112-90B4-AF6C32386E53}" dt="2024-10-31T19:00:56.843" v="3808"/>
          <ac:spMkLst>
            <pc:docMk/>
            <pc:sldMk cId="3868500803" sldId="276"/>
            <ac:spMk id="19" creationId="{007891EC-4501-44ED-A8C8-B11B6DB767AB}"/>
          </ac:spMkLst>
        </pc:spChg>
      </pc:sldChg>
      <pc:sldChg chg="addSp delSp modSp mod delDesignElem">
        <pc:chgData name="Cassady, Georgia" userId="e1f9e851-2f39-4a45-8b02-ece6e5f58cd9" providerId="ADAL" clId="{D97D85CA-7861-4112-90B4-AF6C32386E53}" dt="2024-10-31T19:00:56.843" v="3808"/>
        <pc:sldMkLst>
          <pc:docMk/>
          <pc:sldMk cId="317323823" sldId="277"/>
        </pc:sldMkLst>
        <pc:spChg chg="mod">
          <ac:chgData name="Cassady, Georgia" userId="e1f9e851-2f39-4a45-8b02-ece6e5f58cd9" providerId="ADAL" clId="{D97D85CA-7861-4112-90B4-AF6C32386E53}" dt="2024-10-23T18:27:41.910" v="115" actId="255"/>
          <ac:spMkLst>
            <pc:docMk/>
            <pc:sldMk cId="317323823" sldId="277"/>
            <ac:spMk id="4" creationId="{F0C20BCB-244F-45CD-A10B-0175419897E6}"/>
          </ac:spMkLst>
        </pc:spChg>
        <pc:spChg chg="add del">
          <ac:chgData name="Cassady, Georgia" userId="e1f9e851-2f39-4a45-8b02-ece6e5f58cd9" providerId="ADAL" clId="{D97D85CA-7861-4112-90B4-AF6C32386E53}" dt="2024-10-31T19:00:56.843" v="3808"/>
          <ac:spMkLst>
            <pc:docMk/>
            <pc:sldMk cId="317323823" sldId="277"/>
            <ac:spMk id="17" creationId="{C1DD1A8A-57D5-4A81-AD04-532B043C5611}"/>
          </ac:spMkLst>
        </pc:spChg>
        <pc:spChg chg="add del">
          <ac:chgData name="Cassady, Georgia" userId="e1f9e851-2f39-4a45-8b02-ece6e5f58cd9" providerId="ADAL" clId="{D97D85CA-7861-4112-90B4-AF6C32386E53}" dt="2024-10-31T19:00:56.843" v="3808"/>
          <ac:spMkLst>
            <pc:docMk/>
            <pc:sldMk cId="317323823" sldId="277"/>
            <ac:spMk id="19" creationId="{007891EC-4501-44ED-A8C8-B11B6DB767AB}"/>
          </ac:spMkLst>
        </pc:spChg>
      </pc:sldChg>
      <pc:sldChg chg="addSp delSp modSp mod delDesignElem">
        <pc:chgData name="Cassady, Georgia" userId="e1f9e851-2f39-4a45-8b02-ece6e5f58cd9" providerId="ADAL" clId="{D97D85CA-7861-4112-90B4-AF6C32386E53}" dt="2024-10-31T19:00:56.843" v="3808"/>
        <pc:sldMkLst>
          <pc:docMk/>
          <pc:sldMk cId="4282395973" sldId="278"/>
        </pc:sldMkLst>
        <pc:spChg chg="mod">
          <ac:chgData name="Cassady, Georgia" userId="e1f9e851-2f39-4a45-8b02-ece6e5f58cd9" providerId="ADAL" clId="{D97D85CA-7861-4112-90B4-AF6C32386E53}" dt="2024-10-25T11:30:10.306" v="603" actId="14100"/>
          <ac:spMkLst>
            <pc:docMk/>
            <pc:sldMk cId="4282395973" sldId="278"/>
            <ac:spMk id="4" creationId="{8691CEC1-CC75-41F4-814B-B995FD030481}"/>
          </ac:spMkLst>
        </pc:spChg>
        <pc:spChg chg="add del">
          <ac:chgData name="Cassady, Georgia" userId="e1f9e851-2f39-4a45-8b02-ece6e5f58cd9" providerId="ADAL" clId="{D97D85CA-7861-4112-90B4-AF6C32386E53}" dt="2024-10-31T19:00:56.843" v="3808"/>
          <ac:spMkLst>
            <pc:docMk/>
            <pc:sldMk cId="4282395973" sldId="278"/>
            <ac:spMk id="9" creationId="{66B332A4-D438-4773-A77F-5ED49A448D9D}"/>
          </ac:spMkLst>
        </pc:spChg>
        <pc:spChg chg="add del">
          <ac:chgData name="Cassady, Georgia" userId="e1f9e851-2f39-4a45-8b02-ece6e5f58cd9" providerId="ADAL" clId="{D97D85CA-7861-4112-90B4-AF6C32386E53}" dt="2024-10-31T19:00:56.843" v="3808"/>
          <ac:spMkLst>
            <pc:docMk/>
            <pc:sldMk cId="4282395973" sldId="278"/>
            <ac:spMk id="11" creationId="{DF9AD32D-FF05-44F4-BD4D-9CEE89B71EB9}"/>
          </ac:spMkLst>
        </pc:spChg>
      </pc:sldChg>
      <pc:sldChg chg="addSp delSp modSp mod setBg delDesignElem">
        <pc:chgData name="Cassady, Georgia" userId="e1f9e851-2f39-4a45-8b02-ece6e5f58cd9" providerId="ADAL" clId="{D97D85CA-7861-4112-90B4-AF6C32386E53}" dt="2024-10-31T19:00:56.843" v="3808"/>
        <pc:sldMkLst>
          <pc:docMk/>
          <pc:sldMk cId="938352535" sldId="279"/>
        </pc:sldMkLst>
        <pc:spChg chg="mod ord">
          <ac:chgData name="Cassady, Georgia" userId="e1f9e851-2f39-4a45-8b02-ece6e5f58cd9" providerId="ADAL" clId="{D97D85CA-7861-4112-90B4-AF6C32386E53}" dt="2024-10-25T14:07:33.187" v="1792" actId="26606"/>
          <ac:spMkLst>
            <pc:docMk/>
            <pc:sldMk cId="938352535" sldId="279"/>
            <ac:spMk id="4" creationId="{704FE9AD-0877-482E-A5A6-5E1D463610A6}"/>
          </ac:spMkLst>
        </pc:spChg>
        <pc:spChg chg="del">
          <ac:chgData name="Cassady, Georgia" userId="e1f9e851-2f39-4a45-8b02-ece6e5f58cd9" providerId="ADAL" clId="{D97D85CA-7861-4112-90B4-AF6C32386E53}" dt="2024-10-25T14:07:12.968" v="1787" actId="26606"/>
          <ac:spMkLst>
            <pc:docMk/>
            <pc:sldMk cId="938352535" sldId="279"/>
            <ac:spMk id="71" creationId="{71B2258F-86CA-4D4D-8270-BC05FCDEBFB3}"/>
          </ac:spMkLst>
        </pc:spChg>
        <pc:spChg chg="add del">
          <ac:chgData name="Cassady, Georgia" userId="e1f9e851-2f39-4a45-8b02-ece6e5f58cd9" providerId="ADAL" clId="{D97D85CA-7861-4112-90B4-AF6C32386E53}" dt="2024-10-25T14:07:33.187" v="1792" actId="26606"/>
          <ac:spMkLst>
            <pc:docMk/>
            <pc:sldMk cId="938352535" sldId="279"/>
            <ac:spMk id="7175" creationId="{A8384FB5-9ADC-4DDC-881B-597D56F5B15D}"/>
          </ac:spMkLst>
        </pc:spChg>
        <pc:spChg chg="add del">
          <ac:chgData name="Cassady, Georgia" userId="e1f9e851-2f39-4a45-8b02-ece6e5f58cd9" providerId="ADAL" clId="{D97D85CA-7861-4112-90B4-AF6C32386E53}" dt="2024-10-25T14:07:33.187" v="1792" actId="26606"/>
          <ac:spMkLst>
            <pc:docMk/>
            <pc:sldMk cId="938352535" sldId="279"/>
            <ac:spMk id="7177" creationId="{1199E1B1-A8C0-4FE8-A5A8-1CB41D69F857}"/>
          </ac:spMkLst>
        </pc:spChg>
        <pc:spChg chg="add del">
          <ac:chgData name="Cassady, Georgia" userId="e1f9e851-2f39-4a45-8b02-ece6e5f58cd9" providerId="ADAL" clId="{D97D85CA-7861-4112-90B4-AF6C32386E53}" dt="2024-10-25T14:07:33.187" v="1792" actId="26606"/>
          <ac:spMkLst>
            <pc:docMk/>
            <pc:sldMk cId="938352535" sldId="279"/>
            <ac:spMk id="7179" creationId="{84A8DE83-DE75-4B41-9DB4-A7EC0B0DEC0B}"/>
          </ac:spMkLst>
        </pc:spChg>
        <pc:spChg chg="add del">
          <ac:chgData name="Cassady, Georgia" userId="e1f9e851-2f39-4a45-8b02-ece6e5f58cd9" providerId="ADAL" clId="{D97D85CA-7861-4112-90B4-AF6C32386E53}" dt="2024-10-25T14:07:33.187" v="1792" actId="26606"/>
          <ac:spMkLst>
            <pc:docMk/>
            <pc:sldMk cId="938352535" sldId="279"/>
            <ac:spMk id="7181" creationId="{A7009A0A-BEF5-4EAC-AF15-E4F9F002E239}"/>
          </ac:spMkLst>
        </pc:spChg>
        <pc:spChg chg="add del">
          <ac:chgData name="Cassady, Georgia" userId="e1f9e851-2f39-4a45-8b02-ece6e5f58cd9" providerId="ADAL" clId="{D97D85CA-7861-4112-90B4-AF6C32386E53}" dt="2024-10-31T19:00:56.843" v="3808"/>
          <ac:spMkLst>
            <pc:docMk/>
            <pc:sldMk cId="938352535" sldId="279"/>
            <ac:spMk id="7186" creationId="{37C89E4B-3C9F-44B9-8B86-D9E3D112D8EC}"/>
          </ac:spMkLst>
        </pc:spChg>
        <pc:picChg chg="mod ord">
          <ac:chgData name="Cassady, Georgia" userId="e1f9e851-2f39-4a45-8b02-ece6e5f58cd9" providerId="ADAL" clId="{D97D85CA-7861-4112-90B4-AF6C32386E53}" dt="2024-10-25T14:07:33.187" v="1792" actId="26606"/>
          <ac:picMkLst>
            <pc:docMk/>
            <pc:sldMk cId="938352535" sldId="279"/>
            <ac:picMk id="7170" creationId="{348CC880-BE22-4FDE-900A-745177C535FC}"/>
          </ac:picMkLst>
        </pc:picChg>
        <pc:cxnChg chg="add del">
          <ac:chgData name="Cassady, Georgia" userId="e1f9e851-2f39-4a45-8b02-ece6e5f58cd9" providerId="ADAL" clId="{D97D85CA-7861-4112-90B4-AF6C32386E53}" dt="2024-10-31T19:00:56.843" v="3808"/>
          <ac:cxnSpMkLst>
            <pc:docMk/>
            <pc:sldMk cId="938352535" sldId="279"/>
            <ac:cxnSpMk id="7188" creationId="{AA2EAA10-076F-46BD-8F0F-B9A2FB77A85C}"/>
          </ac:cxnSpMkLst>
        </pc:cxnChg>
        <pc:cxnChg chg="add del">
          <ac:chgData name="Cassady, Georgia" userId="e1f9e851-2f39-4a45-8b02-ece6e5f58cd9" providerId="ADAL" clId="{D97D85CA-7861-4112-90B4-AF6C32386E53}" dt="2024-10-31T19:00:56.843" v="3808"/>
          <ac:cxnSpMkLst>
            <pc:docMk/>
            <pc:sldMk cId="938352535" sldId="279"/>
            <ac:cxnSpMk id="7190" creationId="{D891E407-403B-4764-86C9-33A56D3BCAA3}"/>
          </ac:cxnSpMkLst>
        </pc:cxnChg>
      </pc:sldChg>
      <pc:sldChg chg="addSp delSp modSp mod setBg delDesignElem">
        <pc:chgData name="Cassady, Georgia" userId="e1f9e851-2f39-4a45-8b02-ece6e5f58cd9" providerId="ADAL" clId="{D97D85CA-7861-4112-90B4-AF6C32386E53}" dt="2024-10-31T19:00:56.843" v="3808"/>
        <pc:sldMkLst>
          <pc:docMk/>
          <pc:sldMk cId="1134667117" sldId="280"/>
        </pc:sldMkLst>
        <pc:spChg chg="mod">
          <ac:chgData name="Cassady, Georgia" userId="e1f9e851-2f39-4a45-8b02-ece6e5f58cd9" providerId="ADAL" clId="{D97D85CA-7861-4112-90B4-AF6C32386E53}" dt="2024-10-25T13:32:32.765" v="1586" actId="26606"/>
          <ac:spMkLst>
            <pc:docMk/>
            <pc:sldMk cId="1134667117" sldId="280"/>
            <ac:spMk id="2" creationId="{983D156E-04AE-4FA4-8CB8-8DC0595B19BE}"/>
          </ac:spMkLst>
        </pc:spChg>
        <pc:spChg chg="del">
          <ac:chgData name="Cassady, Georgia" userId="e1f9e851-2f39-4a45-8b02-ece6e5f58cd9" providerId="ADAL" clId="{D97D85CA-7861-4112-90B4-AF6C32386E53}" dt="2024-10-25T13:32:32.765" v="1586" actId="26606"/>
          <ac:spMkLst>
            <pc:docMk/>
            <pc:sldMk cId="1134667117" sldId="280"/>
            <ac:spMk id="71" creationId="{ECC07320-C2CA-4E29-8481-9D9E143C7788}"/>
          </ac:spMkLst>
        </pc:spChg>
        <pc:spChg chg="add del">
          <ac:chgData name="Cassady, Georgia" userId="e1f9e851-2f39-4a45-8b02-ece6e5f58cd9" providerId="ADAL" clId="{D97D85CA-7861-4112-90B4-AF6C32386E53}" dt="2024-10-31T19:00:56.843" v="3808"/>
          <ac:spMkLst>
            <pc:docMk/>
            <pc:sldMk cId="1134667117" sldId="280"/>
            <ac:spMk id="8199" creationId="{A8384FB5-9ADC-4DDC-881B-597D56F5B15D}"/>
          </ac:spMkLst>
        </pc:spChg>
        <pc:spChg chg="add del">
          <ac:chgData name="Cassady, Georgia" userId="e1f9e851-2f39-4a45-8b02-ece6e5f58cd9" providerId="ADAL" clId="{D97D85CA-7861-4112-90B4-AF6C32386E53}" dt="2024-10-31T19:00:56.843" v="3808"/>
          <ac:spMkLst>
            <pc:docMk/>
            <pc:sldMk cId="1134667117" sldId="280"/>
            <ac:spMk id="8201" creationId="{91E5A9A7-95C6-4F4F-B00E-C82E07FE62EF}"/>
          </ac:spMkLst>
        </pc:spChg>
        <pc:spChg chg="add del">
          <ac:chgData name="Cassady, Georgia" userId="e1f9e851-2f39-4a45-8b02-ece6e5f58cd9" providerId="ADAL" clId="{D97D85CA-7861-4112-90B4-AF6C32386E53}" dt="2024-10-31T19:00:56.843" v="3808"/>
          <ac:spMkLst>
            <pc:docMk/>
            <pc:sldMk cId="1134667117" sldId="280"/>
            <ac:spMk id="8203" creationId="{D07DD2DE-F619-49DD-B5E7-03A290FF4ED1}"/>
          </ac:spMkLst>
        </pc:spChg>
        <pc:spChg chg="add del">
          <ac:chgData name="Cassady, Georgia" userId="e1f9e851-2f39-4a45-8b02-ece6e5f58cd9" providerId="ADAL" clId="{D97D85CA-7861-4112-90B4-AF6C32386E53}" dt="2024-10-31T19:00:56.843" v="3808"/>
          <ac:spMkLst>
            <pc:docMk/>
            <pc:sldMk cId="1134667117" sldId="280"/>
            <ac:spMk id="8205" creationId="{85149191-5F60-4A28-AAFF-039F96B0F3EC}"/>
          </ac:spMkLst>
        </pc:spChg>
        <pc:spChg chg="add del">
          <ac:chgData name="Cassady, Georgia" userId="e1f9e851-2f39-4a45-8b02-ece6e5f58cd9" providerId="ADAL" clId="{D97D85CA-7861-4112-90B4-AF6C32386E53}" dt="2024-10-31T19:00:56.843" v="3808"/>
          <ac:spMkLst>
            <pc:docMk/>
            <pc:sldMk cId="1134667117" sldId="280"/>
            <ac:spMk id="8207" creationId="{F8260ED5-17F7-4158-B241-D51DD4CF1B7E}"/>
          </ac:spMkLst>
        </pc:spChg>
        <pc:picChg chg="mod">
          <ac:chgData name="Cassady, Georgia" userId="e1f9e851-2f39-4a45-8b02-ece6e5f58cd9" providerId="ADAL" clId="{D97D85CA-7861-4112-90B4-AF6C32386E53}" dt="2024-10-25T13:32:32.765" v="1586" actId="26606"/>
          <ac:picMkLst>
            <pc:docMk/>
            <pc:sldMk cId="1134667117" sldId="280"/>
            <ac:picMk id="8194" creationId="{A1284C91-585F-4C54-A314-8B20551B4A5A}"/>
          </ac:picMkLst>
        </pc:picChg>
      </pc:sldChg>
      <pc:sldChg chg="addSp delSp modSp mod setBg delDesignElem">
        <pc:chgData name="Cassady, Georgia" userId="e1f9e851-2f39-4a45-8b02-ece6e5f58cd9" providerId="ADAL" clId="{D97D85CA-7861-4112-90B4-AF6C32386E53}" dt="2024-10-31T19:00:56.843" v="3808"/>
        <pc:sldMkLst>
          <pc:docMk/>
          <pc:sldMk cId="3852407800" sldId="281"/>
        </pc:sldMkLst>
        <pc:spChg chg="mod ord">
          <ac:chgData name="Cassady, Georgia" userId="e1f9e851-2f39-4a45-8b02-ece6e5f58cd9" providerId="ADAL" clId="{D97D85CA-7861-4112-90B4-AF6C32386E53}" dt="2024-10-31T19:00:56.843" v="3808"/>
          <ac:spMkLst>
            <pc:docMk/>
            <pc:sldMk cId="3852407800" sldId="281"/>
            <ac:spMk id="2" creationId="{F811A393-A816-4B4B-93C4-9E88A83A490E}"/>
          </ac:spMkLst>
        </pc:spChg>
        <pc:spChg chg="add del">
          <ac:chgData name="Cassady, Georgia" userId="e1f9e851-2f39-4a45-8b02-ece6e5f58cd9" providerId="ADAL" clId="{D97D85CA-7861-4112-90B4-AF6C32386E53}" dt="2024-10-31T19:00:56.843" v="3808"/>
          <ac:spMkLst>
            <pc:docMk/>
            <pc:sldMk cId="3852407800" sldId="281"/>
            <ac:spMk id="2056" creationId="{129F4FEF-3F4E-4042-8E6D-C24E201FB31A}"/>
          </ac:spMkLst>
        </pc:spChg>
        <pc:picChg chg="add mod">
          <ac:chgData name="Cassady, Georgia" userId="e1f9e851-2f39-4a45-8b02-ece6e5f58cd9" providerId="ADAL" clId="{D97D85CA-7861-4112-90B4-AF6C32386E53}" dt="2024-10-25T11:46:07.764" v="656" actId="26606"/>
          <ac:picMkLst>
            <pc:docMk/>
            <pc:sldMk cId="3852407800" sldId="281"/>
            <ac:picMk id="3" creationId="{3421A390-17D5-C2B0-AD1D-24E52A82DD7A}"/>
          </ac:picMkLst>
        </pc:picChg>
        <pc:picChg chg="mod ord">
          <ac:chgData name="Cassady, Georgia" userId="e1f9e851-2f39-4a45-8b02-ece6e5f58cd9" providerId="ADAL" clId="{D97D85CA-7861-4112-90B4-AF6C32386E53}" dt="2024-10-25T11:46:07.764" v="656" actId="26606"/>
          <ac:picMkLst>
            <pc:docMk/>
            <pc:sldMk cId="3852407800" sldId="281"/>
            <ac:picMk id="2051" creationId="{214B8BB2-EDE0-4DB8-A3C9-94C150D9108E}"/>
          </ac:picMkLst>
        </pc:picChg>
      </pc:sldChg>
      <pc:sldChg chg="addSp delSp modSp mod setBg delDesignElem">
        <pc:chgData name="Cassady, Georgia" userId="e1f9e851-2f39-4a45-8b02-ece6e5f58cd9" providerId="ADAL" clId="{D97D85CA-7861-4112-90B4-AF6C32386E53}" dt="2024-10-31T19:00:56.843" v="3808"/>
        <pc:sldMkLst>
          <pc:docMk/>
          <pc:sldMk cId="194376144" sldId="282"/>
        </pc:sldMkLst>
        <pc:spChg chg="mod ord">
          <ac:chgData name="Cassady, Georgia" userId="e1f9e851-2f39-4a45-8b02-ece6e5f58cd9" providerId="ADAL" clId="{D97D85CA-7861-4112-90B4-AF6C32386E53}" dt="2024-10-25T11:59:28.617" v="797" actId="20577"/>
          <ac:spMkLst>
            <pc:docMk/>
            <pc:sldMk cId="194376144" sldId="282"/>
            <ac:spMk id="2" creationId="{7DBDD4DC-8823-4D22-8AC9-7AAF8AB3925E}"/>
          </ac:spMkLst>
        </pc:spChg>
        <pc:spChg chg="add del">
          <ac:chgData name="Cassady, Georgia" userId="e1f9e851-2f39-4a45-8b02-ece6e5f58cd9" providerId="ADAL" clId="{D97D85CA-7861-4112-90B4-AF6C32386E53}" dt="2024-10-25T11:47:52.328" v="664" actId="26606"/>
          <ac:spMkLst>
            <pc:docMk/>
            <pc:sldMk cId="194376144" sldId="282"/>
            <ac:spMk id="9" creationId="{99F1FFA9-D672-408C-9220-ADEEC6ABDD09}"/>
          </ac:spMkLst>
        </pc:spChg>
        <pc:spChg chg="add del">
          <ac:chgData name="Cassady, Georgia" userId="e1f9e851-2f39-4a45-8b02-ece6e5f58cd9" providerId="ADAL" clId="{D97D85CA-7861-4112-90B4-AF6C32386E53}" dt="2024-10-31T19:00:56.843" v="3808"/>
          <ac:spMkLst>
            <pc:docMk/>
            <pc:sldMk cId="194376144" sldId="282"/>
            <ac:spMk id="14" creationId="{889AE703-9EC1-473D-8723-8E991E88520E}"/>
          </ac:spMkLst>
        </pc:spChg>
        <pc:picChg chg="add mod">
          <ac:chgData name="Cassady, Georgia" userId="e1f9e851-2f39-4a45-8b02-ece6e5f58cd9" providerId="ADAL" clId="{D97D85CA-7861-4112-90B4-AF6C32386E53}" dt="2024-10-25T11:47:52.328" v="664" actId="26606"/>
          <ac:picMkLst>
            <pc:docMk/>
            <pc:sldMk cId="194376144" sldId="282"/>
            <ac:picMk id="3" creationId="{77E904EC-7E54-673D-58EB-AC6591C051A6}"/>
          </ac:picMkLst>
        </pc:picChg>
        <pc:picChg chg="mod ord">
          <ac:chgData name="Cassady, Georgia" userId="e1f9e851-2f39-4a45-8b02-ece6e5f58cd9" providerId="ADAL" clId="{D97D85CA-7861-4112-90B4-AF6C32386E53}" dt="2024-10-25T11:47:52.328" v="664" actId="26606"/>
          <ac:picMkLst>
            <pc:docMk/>
            <pc:sldMk cId="194376144" sldId="282"/>
            <ac:picMk id="4" creationId="{75D61613-EC0C-4997-B713-6834EB47CCD2}"/>
          </ac:picMkLst>
        </pc:picChg>
      </pc:sldChg>
      <pc:sldChg chg="addSp delSp modSp mod delDesignElem">
        <pc:chgData name="Cassady, Georgia" userId="e1f9e851-2f39-4a45-8b02-ece6e5f58cd9" providerId="ADAL" clId="{D97D85CA-7861-4112-90B4-AF6C32386E53}" dt="2024-10-31T19:00:56.843" v="3808"/>
        <pc:sldMkLst>
          <pc:docMk/>
          <pc:sldMk cId="2256906208" sldId="283"/>
        </pc:sldMkLst>
        <pc:spChg chg="mod">
          <ac:chgData name="Cassady, Georgia" userId="e1f9e851-2f39-4a45-8b02-ece6e5f58cd9" providerId="ADAL" clId="{D97D85CA-7861-4112-90B4-AF6C32386E53}" dt="2024-10-25T11:29:17.602" v="597" actId="255"/>
          <ac:spMkLst>
            <pc:docMk/>
            <pc:sldMk cId="2256906208" sldId="283"/>
            <ac:spMk id="3" creationId="{D8C391E0-42A7-446F-B50D-ED6DA428FA71}"/>
          </ac:spMkLst>
        </pc:spChg>
        <pc:spChg chg="add del mod">
          <ac:chgData name="Cassady, Georgia" userId="e1f9e851-2f39-4a45-8b02-ece6e5f58cd9" providerId="ADAL" clId="{D97D85CA-7861-4112-90B4-AF6C32386E53}" dt="2024-10-28T19:23:00.552" v="2261" actId="21"/>
          <ac:spMkLst>
            <pc:docMk/>
            <pc:sldMk cId="2256906208" sldId="283"/>
            <ac:spMk id="5" creationId="{5058D3D7-ACB3-254F-F278-A5A1E7004F63}"/>
          </ac:spMkLst>
        </pc:spChg>
        <pc:spChg chg="add del">
          <ac:chgData name="Cassady, Georgia" userId="e1f9e851-2f39-4a45-8b02-ece6e5f58cd9" providerId="ADAL" clId="{D97D85CA-7861-4112-90B4-AF6C32386E53}" dt="2024-10-31T19:00:56.843" v="3808"/>
          <ac:spMkLst>
            <pc:docMk/>
            <pc:sldMk cId="2256906208" sldId="283"/>
            <ac:spMk id="71" creationId="{C1DD1A8A-57D5-4A81-AD04-532B043C5611}"/>
          </ac:spMkLst>
        </pc:spChg>
        <pc:spChg chg="add del">
          <ac:chgData name="Cassady, Georgia" userId="e1f9e851-2f39-4a45-8b02-ece6e5f58cd9" providerId="ADAL" clId="{D97D85CA-7861-4112-90B4-AF6C32386E53}" dt="2024-10-31T19:00:56.843" v="3808"/>
          <ac:spMkLst>
            <pc:docMk/>
            <pc:sldMk cId="2256906208" sldId="283"/>
            <ac:spMk id="73" creationId="{007891EC-4501-44ED-A8C8-B11B6DB767AB}"/>
          </ac:spMkLst>
        </pc:spChg>
        <pc:picChg chg="add del mod">
          <ac:chgData name="Cassady, Georgia" userId="e1f9e851-2f39-4a45-8b02-ece6e5f58cd9" providerId="ADAL" clId="{D97D85CA-7861-4112-90B4-AF6C32386E53}" dt="2024-10-28T19:23:00.552" v="2261" actId="21"/>
          <ac:picMkLst>
            <pc:docMk/>
            <pc:sldMk cId="2256906208" sldId="283"/>
            <ac:picMk id="4" creationId="{323F6B7E-6560-8623-7F94-B639DE5A607D}"/>
          </ac:picMkLst>
        </pc:picChg>
        <pc:picChg chg="mod">
          <ac:chgData name="Cassady, Georgia" userId="e1f9e851-2f39-4a45-8b02-ece6e5f58cd9" providerId="ADAL" clId="{D97D85CA-7861-4112-90B4-AF6C32386E53}" dt="2024-10-23T18:26:34.744" v="109" actId="1076"/>
          <ac:picMkLst>
            <pc:docMk/>
            <pc:sldMk cId="2256906208" sldId="283"/>
            <ac:picMk id="5122" creationId="{A6FB57D9-A13A-468F-9C69-3A9A5FA7C837}"/>
          </ac:picMkLst>
        </pc:picChg>
      </pc:sldChg>
      <pc:sldChg chg="addSp delSp modSp mod delDesignElem">
        <pc:chgData name="Cassady, Georgia" userId="e1f9e851-2f39-4a45-8b02-ece6e5f58cd9" providerId="ADAL" clId="{D97D85CA-7861-4112-90B4-AF6C32386E53}" dt="2024-10-31T19:00:56.843" v="3808"/>
        <pc:sldMkLst>
          <pc:docMk/>
          <pc:sldMk cId="32130812" sldId="284"/>
        </pc:sldMkLst>
        <pc:spChg chg="mod">
          <ac:chgData name="Cassady, Georgia" userId="e1f9e851-2f39-4a45-8b02-ece6e5f58cd9" providerId="ADAL" clId="{D97D85CA-7861-4112-90B4-AF6C32386E53}" dt="2024-10-25T11:35:24.160" v="622" actId="255"/>
          <ac:spMkLst>
            <pc:docMk/>
            <pc:sldMk cId="32130812" sldId="284"/>
            <ac:spMk id="2" creationId="{983D156E-04AE-4FA4-8CB8-8DC0595B19BE}"/>
          </ac:spMkLst>
        </pc:spChg>
        <pc:spChg chg="add del">
          <ac:chgData name="Cassady, Georgia" userId="e1f9e851-2f39-4a45-8b02-ece6e5f58cd9" providerId="ADAL" clId="{D97D85CA-7861-4112-90B4-AF6C32386E53}" dt="2024-10-31T19:00:56.843" v="3808"/>
          <ac:spMkLst>
            <pc:docMk/>
            <pc:sldMk cId="32130812" sldId="284"/>
            <ac:spMk id="22" creationId="{71B2258F-86CA-4D4D-8270-BC05FCDEBFB3}"/>
          </ac:spMkLst>
        </pc:spChg>
      </pc:sldChg>
      <pc:sldChg chg="addSp delSp modSp mod setBg setClrOvrMap delDesignElem chgLayout">
        <pc:chgData name="Cassady, Georgia" userId="e1f9e851-2f39-4a45-8b02-ece6e5f58cd9" providerId="ADAL" clId="{D97D85CA-7861-4112-90B4-AF6C32386E53}" dt="2024-10-31T19:00:56.843" v="3808"/>
        <pc:sldMkLst>
          <pc:docMk/>
          <pc:sldMk cId="2055199844" sldId="285"/>
        </pc:sldMkLst>
        <pc:spChg chg="mod ord">
          <ac:chgData name="Cassady, Georgia" userId="e1f9e851-2f39-4a45-8b02-ece6e5f58cd9" providerId="ADAL" clId="{D97D85CA-7861-4112-90B4-AF6C32386E53}" dt="2024-10-31T19:00:56.843" v="3808"/>
          <ac:spMkLst>
            <pc:docMk/>
            <pc:sldMk cId="2055199844" sldId="285"/>
            <ac:spMk id="4" creationId="{BE810247-5FAA-4059-A209-672BF9B88008}"/>
          </ac:spMkLst>
        </pc:spChg>
        <pc:spChg chg="add mod">
          <ac:chgData name="Cassady, Georgia" userId="e1f9e851-2f39-4a45-8b02-ece6e5f58cd9" providerId="ADAL" clId="{D97D85CA-7861-4112-90B4-AF6C32386E53}" dt="2024-10-28T19:15:01.907" v="2246" actId="26606"/>
          <ac:spMkLst>
            <pc:docMk/>
            <pc:sldMk cId="2055199844" sldId="285"/>
            <ac:spMk id="5" creationId="{A36FB0CB-3AC4-9952-C053-D82D36697EB1}"/>
          </ac:spMkLst>
        </pc:spChg>
        <pc:spChg chg="add del">
          <ac:chgData name="Cassady, Georgia" userId="e1f9e851-2f39-4a45-8b02-ece6e5f58cd9" providerId="ADAL" clId="{D97D85CA-7861-4112-90B4-AF6C32386E53}" dt="2024-10-31T19:00:56.843" v="3808"/>
          <ac:spMkLst>
            <pc:docMk/>
            <pc:sldMk cId="2055199844" sldId="285"/>
            <ac:spMk id="10" creationId="{9228552E-C8B1-4A80-8448-0787CE0FC704}"/>
          </ac:spMkLst>
        </pc:spChg>
        <pc:picChg chg="add mod">
          <ac:chgData name="Cassady, Georgia" userId="e1f9e851-2f39-4a45-8b02-ece6e5f58cd9" providerId="ADAL" clId="{D97D85CA-7861-4112-90B4-AF6C32386E53}" dt="2024-10-29T19:14:30.838" v="2313" actId="14100"/>
          <ac:picMkLst>
            <pc:docMk/>
            <pc:sldMk cId="2055199844" sldId="285"/>
            <ac:picMk id="3" creationId="{30560E2E-5BB6-85FA-8320-73925A8D3F7F}"/>
          </ac:picMkLst>
        </pc:picChg>
      </pc:sldChg>
      <pc:sldChg chg="delSp modSp del mod modClrScheme chgLayout">
        <pc:chgData name="Cassady, Georgia" userId="e1f9e851-2f39-4a45-8b02-ece6e5f58cd9" providerId="ADAL" clId="{D97D85CA-7861-4112-90B4-AF6C32386E53}" dt="2024-10-28T19:16:00.989" v="2257" actId="2696"/>
        <pc:sldMkLst>
          <pc:docMk/>
          <pc:sldMk cId="4018469566" sldId="286"/>
        </pc:sldMkLst>
        <pc:spChg chg="del mod ord">
          <ac:chgData name="Cassady, Georgia" userId="e1f9e851-2f39-4a45-8b02-ece6e5f58cd9" providerId="ADAL" clId="{D97D85CA-7861-4112-90B4-AF6C32386E53}" dt="2024-10-22T19:44:41.457" v="10" actId="478"/>
          <ac:spMkLst>
            <pc:docMk/>
            <pc:sldMk cId="4018469566" sldId="286"/>
            <ac:spMk id="2" creationId="{F071D218-405D-4AA7-BE29-9704D349CC82}"/>
          </ac:spMkLst>
        </pc:spChg>
        <pc:spChg chg="mod">
          <ac:chgData name="Cassady, Georgia" userId="e1f9e851-2f39-4a45-8b02-ece6e5f58cd9" providerId="ADAL" clId="{D97D85CA-7861-4112-90B4-AF6C32386E53}" dt="2024-10-22T19:44:47.761" v="11" actId="14100"/>
          <ac:spMkLst>
            <pc:docMk/>
            <pc:sldMk cId="4018469566" sldId="286"/>
            <ac:spMk id="3" creationId="{1890851D-43E1-44C5-A58C-1B48585B05DF}"/>
          </ac:spMkLst>
        </pc:spChg>
      </pc:sldChg>
      <pc:sldChg chg="addSp delSp modSp mod delDesignElem">
        <pc:chgData name="Cassady, Georgia" userId="e1f9e851-2f39-4a45-8b02-ece6e5f58cd9" providerId="ADAL" clId="{D97D85CA-7861-4112-90B4-AF6C32386E53}" dt="2024-10-31T19:00:56.843" v="3808"/>
        <pc:sldMkLst>
          <pc:docMk/>
          <pc:sldMk cId="331095195" sldId="287"/>
        </pc:sldMkLst>
        <pc:spChg chg="mod">
          <ac:chgData name="Cassady, Georgia" userId="e1f9e851-2f39-4a45-8b02-ece6e5f58cd9" providerId="ADAL" clId="{D97D85CA-7861-4112-90B4-AF6C32386E53}" dt="2024-10-23T18:40:06.922" v="162" actId="1076"/>
          <ac:spMkLst>
            <pc:docMk/>
            <pc:sldMk cId="331095195" sldId="287"/>
            <ac:spMk id="2" creationId="{5BDBBDB6-026F-432F-BF45-579FEE55ECFA}"/>
          </ac:spMkLst>
        </pc:spChg>
        <pc:spChg chg="add del">
          <ac:chgData name="Cassady, Georgia" userId="e1f9e851-2f39-4a45-8b02-ece6e5f58cd9" providerId="ADAL" clId="{D97D85CA-7861-4112-90B4-AF6C32386E53}" dt="2024-10-31T19:00:56.843" v="3808"/>
          <ac:spMkLst>
            <pc:docMk/>
            <pc:sldMk cId="331095195" sldId="287"/>
            <ac:spMk id="73" creationId="{007891EC-4501-44ED-A8C8-B11B6DB767AB}"/>
          </ac:spMkLst>
        </pc:spChg>
        <pc:spChg chg="add del">
          <ac:chgData name="Cassady, Georgia" userId="e1f9e851-2f39-4a45-8b02-ece6e5f58cd9" providerId="ADAL" clId="{D97D85CA-7861-4112-90B4-AF6C32386E53}" dt="2024-10-31T19:00:56.843" v="3808"/>
          <ac:spMkLst>
            <pc:docMk/>
            <pc:sldMk cId="331095195" sldId="287"/>
            <ac:spMk id="3076" creationId="{C1DD1A8A-57D5-4A81-AD04-532B043C5611}"/>
          </ac:spMkLst>
        </pc:spChg>
        <pc:picChg chg="mod">
          <ac:chgData name="Cassady, Georgia" userId="e1f9e851-2f39-4a45-8b02-ece6e5f58cd9" providerId="ADAL" clId="{D97D85CA-7861-4112-90B4-AF6C32386E53}" dt="2024-10-23T18:39:54.470" v="161" actId="1076"/>
          <ac:picMkLst>
            <pc:docMk/>
            <pc:sldMk cId="331095195" sldId="287"/>
            <ac:picMk id="3074" creationId="{3329C689-32B2-4B90-A181-EC891D8ACF0C}"/>
          </ac:picMkLst>
        </pc:picChg>
      </pc:sldChg>
      <pc:sldChg chg="addSp delSp modSp del mod modClrScheme chgLayout">
        <pc:chgData name="Cassady, Georgia" userId="e1f9e851-2f39-4a45-8b02-ece6e5f58cd9" providerId="ADAL" clId="{D97D85CA-7861-4112-90B4-AF6C32386E53}" dt="2024-10-23T18:43:39.736" v="227" actId="2696"/>
        <pc:sldMkLst>
          <pc:docMk/>
          <pc:sldMk cId="4000085241" sldId="288"/>
        </pc:sldMkLst>
        <pc:spChg chg="add del mod ord">
          <ac:chgData name="Cassady, Georgia" userId="e1f9e851-2f39-4a45-8b02-ece6e5f58cd9" providerId="ADAL" clId="{D97D85CA-7861-4112-90B4-AF6C32386E53}" dt="2024-10-23T18:40:45.656" v="175" actId="700"/>
          <ac:spMkLst>
            <pc:docMk/>
            <pc:sldMk cId="4000085241" sldId="288"/>
            <ac:spMk id="2" creationId="{5E02B68C-BC57-A4E3-0307-B7BD139EF650}"/>
          </ac:spMkLst>
        </pc:spChg>
        <pc:spChg chg="mod">
          <ac:chgData name="Cassady, Georgia" userId="e1f9e851-2f39-4a45-8b02-ece6e5f58cd9" providerId="ADAL" clId="{D97D85CA-7861-4112-90B4-AF6C32386E53}" dt="2024-10-23T18:42:29.953" v="216" actId="20577"/>
          <ac:spMkLst>
            <pc:docMk/>
            <pc:sldMk cId="4000085241" sldId="288"/>
            <ac:spMk id="3" creationId="{752EF650-7CE6-437D-B27F-5F50809015D4}"/>
          </ac:spMkLst>
        </pc:spChg>
        <pc:spChg chg="add del mod ord">
          <ac:chgData name="Cassady, Georgia" userId="e1f9e851-2f39-4a45-8b02-ece6e5f58cd9" providerId="ADAL" clId="{D97D85CA-7861-4112-90B4-AF6C32386E53}" dt="2024-10-23T18:40:45.656" v="175" actId="700"/>
          <ac:spMkLst>
            <pc:docMk/>
            <pc:sldMk cId="4000085241" sldId="288"/>
            <ac:spMk id="4" creationId="{399F2098-1CA2-0C05-F838-D29B2D7A348B}"/>
          </ac:spMkLst>
        </pc:spChg>
        <pc:spChg chg="add del mod ord">
          <ac:chgData name="Cassady, Georgia" userId="e1f9e851-2f39-4a45-8b02-ece6e5f58cd9" providerId="ADAL" clId="{D97D85CA-7861-4112-90B4-AF6C32386E53}" dt="2024-10-23T18:40:45.656" v="175" actId="700"/>
          <ac:spMkLst>
            <pc:docMk/>
            <pc:sldMk cId="4000085241" sldId="288"/>
            <ac:spMk id="5" creationId="{696D8749-C431-5A61-331A-1A8452834253}"/>
          </ac:spMkLst>
        </pc:spChg>
      </pc:sldChg>
      <pc:sldChg chg="del">
        <pc:chgData name="Cassady, Georgia" userId="e1f9e851-2f39-4a45-8b02-ece6e5f58cd9" providerId="ADAL" clId="{D97D85CA-7861-4112-90B4-AF6C32386E53}" dt="2024-10-23T19:07:03.901" v="379" actId="2696"/>
        <pc:sldMkLst>
          <pc:docMk/>
          <pc:sldMk cId="3548910330" sldId="289"/>
        </pc:sldMkLst>
      </pc:sldChg>
      <pc:sldChg chg="addSp delSp modSp mod setBg setClrOvrMap delDesignElem">
        <pc:chgData name="Cassady, Georgia" userId="e1f9e851-2f39-4a45-8b02-ece6e5f58cd9" providerId="ADAL" clId="{D97D85CA-7861-4112-90B4-AF6C32386E53}" dt="2024-10-31T19:00:56.843" v="3808"/>
        <pc:sldMkLst>
          <pc:docMk/>
          <pc:sldMk cId="1728647538" sldId="292"/>
        </pc:sldMkLst>
        <pc:spChg chg="mod ord">
          <ac:chgData name="Cassady, Georgia" userId="e1f9e851-2f39-4a45-8b02-ece6e5f58cd9" providerId="ADAL" clId="{D97D85CA-7861-4112-90B4-AF6C32386E53}" dt="2024-10-25T14:12:12.276" v="1808" actId="26606"/>
          <ac:spMkLst>
            <pc:docMk/>
            <pc:sldMk cId="1728647538" sldId="292"/>
            <ac:spMk id="2" creationId="{5BDBBDB6-026F-432F-BF45-579FEE55ECFA}"/>
          </ac:spMkLst>
        </pc:spChg>
        <pc:spChg chg="del">
          <ac:chgData name="Cassady, Georgia" userId="e1f9e851-2f39-4a45-8b02-ece6e5f58cd9" providerId="ADAL" clId="{D97D85CA-7861-4112-90B4-AF6C32386E53}" dt="2024-10-25T14:11:00.452" v="1804" actId="26606"/>
          <ac:spMkLst>
            <pc:docMk/>
            <pc:sldMk cId="1728647538" sldId="292"/>
            <ac:spMk id="135" creationId="{71B2258F-86CA-4D4D-8270-BC05FCDEBFB3}"/>
          </ac:spMkLst>
        </pc:spChg>
        <pc:spChg chg="add del">
          <ac:chgData name="Cassady, Georgia" userId="e1f9e851-2f39-4a45-8b02-ece6e5f58cd9" providerId="ADAL" clId="{D97D85CA-7861-4112-90B4-AF6C32386E53}" dt="2024-10-25T14:12:12.276" v="1808" actId="26606"/>
          <ac:spMkLst>
            <pc:docMk/>
            <pc:sldMk cId="1728647538" sldId="292"/>
            <ac:spMk id="140" creationId="{71B2258F-86CA-4D4D-8270-BC05FCDEBFB3}"/>
          </ac:spMkLst>
        </pc:spChg>
        <pc:spChg chg="add del">
          <ac:chgData name="Cassady, Georgia" userId="e1f9e851-2f39-4a45-8b02-ece6e5f58cd9" providerId="ADAL" clId="{D97D85CA-7861-4112-90B4-AF6C32386E53}" dt="2024-10-31T19:00:56.843" v="3808"/>
          <ac:spMkLst>
            <pc:docMk/>
            <pc:sldMk cId="1728647538" sldId="292"/>
            <ac:spMk id="145" creationId="{C1DD1A8A-57D5-4A81-AD04-532B043C5611}"/>
          </ac:spMkLst>
        </pc:spChg>
        <pc:spChg chg="add del">
          <ac:chgData name="Cassady, Georgia" userId="e1f9e851-2f39-4a45-8b02-ece6e5f58cd9" providerId="ADAL" clId="{D97D85CA-7861-4112-90B4-AF6C32386E53}" dt="2024-10-31T19:00:56.843" v="3808"/>
          <ac:spMkLst>
            <pc:docMk/>
            <pc:sldMk cId="1728647538" sldId="292"/>
            <ac:spMk id="147" creationId="{007891EC-4501-44ED-A8C8-B11B6DB767AB}"/>
          </ac:spMkLst>
        </pc:spChg>
        <pc:picChg chg="add mod">
          <ac:chgData name="Cassady, Georgia" userId="e1f9e851-2f39-4a45-8b02-ece6e5f58cd9" providerId="ADAL" clId="{D97D85CA-7861-4112-90B4-AF6C32386E53}" dt="2024-10-25T14:12:12.276" v="1808" actId="26606"/>
          <ac:picMkLst>
            <pc:docMk/>
            <pc:sldMk cId="1728647538" sldId="292"/>
            <ac:picMk id="3" creationId="{3239E897-DCCE-4681-C3A5-B254D720DA5C}"/>
          </ac:picMkLst>
        </pc:picChg>
        <pc:picChg chg="del">
          <ac:chgData name="Cassady, Georgia" userId="e1f9e851-2f39-4a45-8b02-ece6e5f58cd9" providerId="ADAL" clId="{D97D85CA-7861-4112-90B4-AF6C32386E53}" dt="2024-10-25T14:10:47.667" v="1802" actId="478"/>
          <ac:picMkLst>
            <pc:docMk/>
            <pc:sldMk cId="1728647538" sldId="292"/>
            <ac:picMk id="4098" creationId="{21D1ACAE-96A9-4BD1-9384-8B7AA7D36EBC}"/>
          </ac:picMkLst>
        </pc:picChg>
      </pc:sldChg>
      <pc:sldChg chg="addSp delSp modSp mod">
        <pc:chgData name="Cassady, Georgia" userId="e1f9e851-2f39-4a45-8b02-ece6e5f58cd9" providerId="ADAL" clId="{D97D85CA-7861-4112-90B4-AF6C32386E53}" dt="2024-10-28T17:55:42.310" v="2139" actId="207"/>
        <pc:sldMkLst>
          <pc:docMk/>
          <pc:sldMk cId="1298013881" sldId="293"/>
        </pc:sldMkLst>
        <pc:spChg chg="add mod">
          <ac:chgData name="Cassady, Georgia" userId="e1f9e851-2f39-4a45-8b02-ece6e5f58cd9" providerId="ADAL" clId="{D97D85CA-7861-4112-90B4-AF6C32386E53}" dt="2024-10-28T17:51:16.979" v="2110" actId="12"/>
          <ac:spMkLst>
            <pc:docMk/>
            <pc:sldMk cId="1298013881" sldId="293"/>
            <ac:spMk id="2" creationId="{AB8F3EF2-AEA8-D5AE-78B0-1C94DA9ABE96}"/>
          </ac:spMkLst>
        </pc:spChg>
        <pc:spChg chg="add mod">
          <ac:chgData name="Cassady, Georgia" userId="e1f9e851-2f39-4a45-8b02-ece6e5f58cd9" providerId="ADAL" clId="{D97D85CA-7861-4112-90B4-AF6C32386E53}" dt="2024-10-28T17:52:15.337" v="2119"/>
          <ac:spMkLst>
            <pc:docMk/>
            <pc:sldMk cId="1298013881" sldId="293"/>
            <ac:spMk id="3" creationId="{D0FD4471-EDEB-ACCE-2C89-673CD9C3398D}"/>
          </ac:spMkLst>
        </pc:spChg>
        <pc:spChg chg="add del mod">
          <ac:chgData name="Cassady, Georgia" userId="e1f9e851-2f39-4a45-8b02-ece6e5f58cd9" providerId="ADAL" clId="{D97D85CA-7861-4112-90B4-AF6C32386E53}" dt="2024-10-28T17:52:35.755" v="2124" actId="26606"/>
          <ac:spMkLst>
            <pc:docMk/>
            <pc:sldMk cId="1298013881" sldId="293"/>
            <ac:spMk id="4" creationId="{7B93FDFC-7FD9-4F8F-85FC-774A87704763}"/>
          </ac:spMkLst>
        </pc:spChg>
        <pc:graphicFrameChg chg="add del">
          <ac:chgData name="Cassady, Georgia" userId="e1f9e851-2f39-4a45-8b02-ece6e5f58cd9" providerId="ADAL" clId="{D97D85CA-7861-4112-90B4-AF6C32386E53}" dt="2024-10-28T17:49:54.645" v="2101" actId="26606"/>
          <ac:graphicFrameMkLst>
            <pc:docMk/>
            <pc:sldMk cId="1298013881" sldId="293"/>
            <ac:graphicFrameMk id="6" creationId="{E9808189-783C-C6D5-C253-8ECD11B84D64}"/>
          </ac:graphicFrameMkLst>
        </pc:graphicFrameChg>
        <pc:graphicFrameChg chg="add del">
          <ac:chgData name="Cassady, Georgia" userId="e1f9e851-2f39-4a45-8b02-ece6e5f58cd9" providerId="ADAL" clId="{D97D85CA-7861-4112-90B4-AF6C32386E53}" dt="2024-10-28T17:51:42.885" v="2112" actId="26606"/>
          <ac:graphicFrameMkLst>
            <pc:docMk/>
            <pc:sldMk cId="1298013881" sldId="293"/>
            <ac:graphicFrameMk id="7" creationId="{A12A47B5-4D4C-B3D5-39A0-504AAF1E2A64}"/>
          </ac:graphicFrameMkLst>
        </pc:graphicFrameChg>
        <pc:graphicFrameChg chg="add del">
          <ac:chgData name="Cassady, Georgia" userId="e1f9e851-2f39-4a45-8b02-ece6e5f58cd9" providerId="ADAL" clId="{D97D85CA-7861-4112-90B4-AF6C32386E53}" dt="2024-10-28T17:50:02.739" v="2103" actId="26606"/>
          <ac:graphicFrameMkLst>
            <pc:docMk/>
            <pc:sldMk cId="1298013881" sldId="293"/>
            <ac:graphicFrameMk id="8" creationId="{DADCBA41-9347-06F4-795F-D8D4C406214F}"/>
          </ac:graphicFrameMkLst>
        </pc:graphicFrameChg>
        <pc:graphicFrameChg chg="add del">
          <ac:chgData name="Cassady, Georgia" userId="e1f9e851-2f39-4a45-8b02-ece6e5f58cd9" providerId="ADAL" clId="{D97D85CA-7861-4112-90B4-AF6C32386E53}" dt="2024-10-28T17:52:31.303" v="2121" actId="26606"/>
          <ac:graphicFrameMkLst>
            <pc:docMk/>
            <pc:sldMk cId="1298013881" sldId="293"/>
            <ac:graphicFrameMk id="9" creationId="{5FD48D65-558F-7B88-4B46-946033CC20AB}"/>
          </ac:graphicFrameMkLst>
        </pc:graphicFrameChg>
        <pc:graphicFrameChg chg="add del">
          <ac:chgData name="Cassady, Georgia" userId="e1f9e851-2f39-4a45-8b02-ece6e5f58cd9" providerId="ADAL" clId="{D97D85CA-7861-4112-90B4-AF6C32386E53}" dt="2024-10-28T17:52:35.741" v="2123" actId="26606"/>
          <ac:graphicFrameMkLst>
            <pc:docMk/>
            <pc:sldMk cId="1298013881" sldId="293"/>
            <ac:graphicFrameMk id="11" creationId="{52C0312B-A23E-656C-6B4A-8C51045C4D9A}"/>
          </ac:graphicFrameMkLst>
        </pc:graphicFrameChg>
        <pc:graphicFrameChg chg="add mod">
          <ac:chgData name="Cassady, Georgia" userId="e1f9e851-2f39-4a45-8b02-ece6e5f58cd9" providerId="ADAL" clId="{D97D85CA-7861-4112-90B4-AF6C32386E53}" dt="2024-10-28T17:55:42.310" v="2139" actId="207"/>
          <ac:graphicFrameMkLst>
            <pc:docMk/>
            <pc:sldMk cId="1298013881" sldId="293"/>
            <ac:graphicFrameMk id="13" creationId="{E6E2B128-D057-BACD-58C4-0E8F0DBAFA5E}"/>
          </ac:graphicFrameMkLst>
        </pc:graphicFrameChg>
      </pc:sldChg>
      <pc:sldChg chg="addSp delSp modSp del mod setBg delDesignElem">
        <pc:chgData name="Cassady, Georgia" userId="e1f9e851-2f39-4a45-8b02-ece6e5f58cd9" providerId="ADAL" clId="{D97D85CA-7861-4112-90B4-AF6C32386E53}" dt="2024-11-06T17:27:13.766" v="3819" actId="2696"/>
        <pc:sldMkLst>
          <pc:docMk/>
          <pc:sldMk cId="4079095261" sldId="294"/>
        </pc:sldMkLst>
        <pc:spChg chg="mod">
          <ac:chgData name="Cassady, Georgia" userId="e1f9e851-2f39-4a45-8b02-ece6e5f58cd9" providerId="ADAL" clId="{D97D85CA-7861-4112-90B4-AF6C32386E53}" dt="2024-10-29T19:47:42.282" v="3433" actId="14100"/>
          <ac:spMkLst>
            <pc:docMk/>
            <pc:sldMk cId="4079095261" sldId="294"/>
            <ac:spMk id="2" creationId="{5BDBBDB6-026F-432F-BF45-579FEE55ECFA}"/>
          </ac:spMkLst>
        </pc:spChg>
        <pc:spChg chg="del">
          <ac:chgData name="Cassady, Georgia" userId="e1f9e851-2f39-4a45-8b02-ece6e5f58cd9" providerId="ADAL" clId="{D97D85CA-7861-4112-90B4-AF6C32386E53}" dt="2024-10-25T13:06:56.853" v="1516" actId="26606"/>
          <ac:spMkLst>
            <pc:docMk/>
            <pc:sldMk cId="4079095261" sldId="294"/>
            <ac:spMk id="14" creationId="{ED8E54F9-849C-4865-8C5E-FD967B81D756}"/>
          </ac:spMkLst>
        </pc:spChg>
        <pc:spChg chg="del">
          <ac:chgData name="Cassady, Georgia" userId="e1f9e851-2f39-4a45-8b02-ece6e5f58cd9" providerId="ADAL" clId="{D97D85CA-7861-4112-90B4-AF6C32386E53}" dt="2024-10-25T13:06:56.853" v="1516" actId="26606"/>
          <ac:spMkLst>
            <pc:docMk/>
            <pc:sldMk cId="4079095261" sldId="294"/>
            <ac:spMk id="16" creationId="{391AE6B3-1D2D-4C67-A4DB-888635B527AC}"/>
          </ac:spMkLst>
        </pc:spChg>
        <pc:spChg chg="del">
          <ac:chgData name="Cassady, Georgia" userId="e1f9e851-2f39-4a45-8b02-ece6e5f58cd9" providerId="ADAL" clId="{D97D85CA-7861-4112-90B4-AF6C32386E53}" dt="2024-10-25T13:06:56.853" v="1516" actId="26606"/>
          <ac:spMkLst>
            <pc:docMk/>
            <pc:sldMk cId="4079095261" sldId="294"/>
            <ac:spMk id="18" creationId="{6D080EC2-42B5-4E04-BBF7-F0BC5CB7C997}"/>
          </ac:spMkLst>
        </pc:spChg>
        <pc:spChg chg="add del">
          <ac:chgData name="Cassady, Georgia" userId="e1f9e851-2f39-4a45-8b02-ece6e5f58cd9" providerId="ADAL" clId="{D97D85CA-7861-4112-90B4-AF6C32386E53}" dt="2024-10-31T19:00:56.843" v="3808"/>
          <ac:spMkLst>
            <pc:docMk/>
            <pc:sldMk cId="4079095261" sldId="294"/>
            <ac:spMk id="23" creationId="{1A3C89F8-0D2F-47FF-B903-151248265F47}"/>
          </ac:spMkLst>
        </pc:spChg>
        <pc:spChg chg="add del">
          <ac:chgData name="Cassady, Georgia" userId="e1f9e851-2f39-4a45-8b02-ece6e5f58cd9" providerId="ADAL" clId="{D97D85CA-7861-4112-90B4-AF6C32386E53}" dt="2024-10-31T19:00:56.843" v="3808"/>
          <ac:spMkLst>
            <pc:docMk/>
            <pc:sldMk cId="4079095261" sldId="294"/>
            <ac:spMk id="25" creationId="{C5CB530E-515E-412C-9DF1-5F8FFBD6F383}"/>
          </ac:spMkLst>
        </pc:spChg>
        <pc:spChg chg="add del">
          <ac:chgData name="Cassady, Georgia" userId="e1f9e851-2f39-4a45-8b02-ece6e5f58cd9" providerId="ADAL" clId="{D97D85CA-7861-4112-90B4-AF6C32386E53}" dt="2024-10-31T19:00:56.843" v="3808"/>
          <ac:spMkLst>
            <pc:docMk/>
            <pc:sldMk cId="4079095261" sldId="294"/>
            <ac:spMk id="27" creationId="{712D4376-A578-4FF1-94FC-245E7A6A489F}"/>
          </ac:spMkLst>
        </pc:spChg>
        <pc:spChg chg="add del">
          <ac:chgData name="Cassady, Georgia" userId="e1f9e851-2f39-4a45-8b02-ece6e5f58cd9" providerId="ADAL" clId="{D97D85CA-7861-4112-90B4-AF6C32386E53}" dt="2024-10-31T19:00:56.843" v="3808"/>
          <ac:spMkLst>
            <pc:docMk/>
            <pc:sldMk cId="4079095261" sldId="294"/>
            <ac:spMk id="29" creationId="{AEA7509D-F04F-40CB-A0B3-EEF16499CC9F}"/>
          </ac:spMkLst>
        </pc:spChg>
        <pc:spChg chg="add del">
          <ac:chgData name="Cassady, Georgia" userId="e1f9e851-2f39-4a45-8b02-ece6e5f58cd9" providerId="ADAL" clId="{D97D85CA-7861-4112-90B4-AF6C32386E53}" dt="2024-10-31T19:00:56.843" v="3808"/>
          <ac:spMkLst>
            <pc:docMk/>
            <pc:sldMk cId="4079095261" sldId="294"/>
            <ac:spMk id="33" creationId="{508BEF50-7B1E-49A4-BC19-5F4F1D755E64}"/>
          </ac:spMkLst>
        </pc:spChg>
        <pc:spChg chg="add del">
          <ac:chgData name="Cassady, Georgia" userId="e1f9e851-2f39-4a45-8b02-ece6e5f58cd9" providerId="ADAL" clId="{D97D85CA-7861-4112-90B4-AF6C32386E53}" dt="2024-10-31T19:00:56.843" v="3808"/>
          <ac:spMkLst>
            <pc:docMk/>
            <pc:sldMk cId="4079095261" sldId="294"/>
            <ac:spMk id="35" creationId="{3FBAD350-5664-4811-A208-657FB882D350}"/>
          </ac:spMkLst>
        </pc:spChg>
        <pc:spChg chg="add del">
          <ac:chgData name="Cassady, Georgia" userId="e1f9e851-2f39-4a45-8b02-ece6e5f58cd9" providerId="ADAL" clId="{D97D85CA-7861-4112-90B4-AF6C32386E53}" dt="2024-10-31T19:00:56.843" v="3808"/>
          <ac:spMkLst>
            <pc:docMk/>
            <pc:sldMk cId="4079095261" sldId="294"/>
            <ac:spMk id="37" creationId="{C39ADB8F-D187-49D7-BDCF-C1B6DC727068}"/>
          </ac:spMkLst>
        </pc:spChg>
        <pc:cxnChg chg="add del">
          <ac:chgData name="Cassady, Georgia" userId="e1f9e851-2f39-4a45-8b02-ece6e5f58cd9" providerId="ADAL" clId="{D97D85CA-7861-4112-90B4-AF6C32386E53}" dt="2024-10-31T19:00:56.843" v="3808"/>
          <ac:cxnSpMkLst>
            <pc:docMk/>
            <pc:sldMk cId="4079095261" sldId="294"/>
            <ac:cxnSpMk id="31" creationId="{56020367-4FD5-4596-8E10-C5F095CD8DBF}"/>
          </ac:cxnSpMkLst>
        </pc:cxnChg>
      </pc:sldChg>
      <pc:sldChg chg="addSp delSp modSp mod delDesignElem">
        <pc:chgData name="Cassady, Georgia" userId="e1f9e851-2f39-4a45-8b02-ece6e5f58cd9" providerId="ADAL" clId="{D97D85CA-7861-4112-90B4-AF6C32386E53}" dt="2024-10-31T19:00:56.843" v="3808"/>
        <pc:sldMkLst>
          <pc:docMk/>
          <pc:sldMk cId="166084245" sldId="295"/>
        </pc:sldMkLst>
        <pc:spChg chg="mod">
          <ac:chgData name="Cassady, Georgia" userId="e1f9e851-2f39-4a45-8b02-ece6e5f58cd9" providerId="ADAL" clId="{D97D85CA-7861-4112-90B4-AF6C32386E53}" dt="2024-10-25T11:35:57.440" v="624" actId="113"/>
          <ac:spMkLst>
            <pc:docMk/>
            <pc:sldMk cId="166084245" sldId="295"/>
            <ac:spMk id="2" creationId="{983D156E-04AE-4FA4-8CB8-8DC0595B19BE}"/>
          </ac:spMkLst>
        </pc:spChg>
        <pc:spChg chg="add del">
          <ac:chgData name="Cassady, Georgia" userId="e1f9e851-2f39-4a45-8b02-ece6e5f58cd9" providerId="ADAL" clId="{D97D85CA-7861-4112-90B4-AF6C32386E53}" dt="2024-10-31T19:00:56.843" v="3808"/>
          <ac:spMkLst>
            <pc:docMk/>
            <pc:sldMk cId="166084245" sldId="295"/>
            <ac:spMk id="15" creationId="{C1DD1A8A-57D5-4A81-AD04-532B043C5611}"/>
          </ac:spMkLst>
        </pc:spChg>
        <pc:spChg chg="add del">
          <ac:chgData name="Cassady, Georgia" userId="e1f9e851-2f39-4a45-8b02-ece6e5f58cd9" providerId="ADAL" clId="{D97D85CA-7861-4112-90B4-AF6C32386E53}" dt="2024-10-31T19:00:56.843" v="3808"/>
          <ac:spMkLst>
            <pc:docMk/>
            <pc:sldMk cId="166084245" sldId="295"/>
            <ac:spMk id="17" creationId="{007891EC-4501-44ED-A8C8-B11B6DB767AB}"/>
          </ac:spMkLst>
        </pc:spChg>
      </pc:sldChg>
      <pc:sldChg chg="addSp delSp modSp mod setBg delDesignElem">
        <pc:chgData name="Cassady, Georgia" userId="e1f9e851-2f39-4a45-8b02-ece6e5f58cd9" providerId="ADAL" clId="{D97D85CA-7861-4112-90B4-AF6C32386E53}" dt="2024-10-31T19:00:56.843" v="3808"/>
        <pc:sldMkLst>
          <pc:docMk/>
          <pc:sldMk cId="3598442005" sldId="296"/>
        </pc:sldMkLst>
        <pc:spChg chg="add mod">
          <ac:chgData name="Cassady, Georgia" userId="e1f9e851-2f39-4a45-8b02-ece6e5f58cd9" providerId="ADAL" clId="{D97D85CA-7861-4112-90B4-AF6C32386E53}" dt="2024-10-25T13:40:04.329" v="1741" actId="1076"/>
          <ac:spMkLst>
            <pc:docMk/>
            <pc:sldMk cId="3598442005" sldId="296"/>
            <ac:spMk id="2" creationId="{A3A7FEBD-7A56-427A-BB78-D1B3BAA7A7F4}"/>
          </ac:spMkLst>
        </pc:spChg>
        <pc:spChg chg="add del mod">
          <ac:chgData name="Cassady, Georgia" userId="e1f9e851-2f39-4a45-8b02-ece6e5f58cd9" providerId="ADAL" clId="{D97D85CA-7861-4112-90B4-AF6C32386E53}" dt="2024-10-25T13:33:15.756" v="1589" actId="26606"/>
          <ac:spMkLst>
            <pc:docMk/>
            <pc:sldMk cId="3598442005" sldId="296"/>
            <ac:spMk id="5" creationId="{125563B0-86A6-4217-A039-5341F2EE96FA}"/>
          </ac:spMkLst>
        </pc:spChg>
        <pc:spChg chg="add del">
          <ac:chgData name="Cassady, Georgia" userId="e1f9e851-2f39-4a45-8b02-ece6e5f58cd9" providerId="ADAL" clId="{D97D85CA-7861-4112-90B4-AF6C32386E53}" dt="2024-10-31T19:00:56.843" v="3808"/>
          <ac:spMkLst>
            <pc:docMk/>
            <pc:sldMk cId="3598442005" sldId="296"/>
            <ac:spMk id="11" creationId="{CB49665F-0298-4449-8D2D-209989CB9EE3}"/>
          </ac:spMkLst>
        </pc:spChg>
        <pc:spChg chg="add del">
          <ac:chgData name="Cassady, Georgia" userId="e1f9e851-2f39-4a45-8b02-ece6e5f58cd9" providerId="ADAL" clId="{D97D85CA-7861-4112-90B4-AF6C32386E53}" dt="2024-10-31T19:00:56.843" v="3808"/>
          <ac:spMkLst>
            <pc:docMk/>
            <pc:sldMk cId="3598442005" sldId="296"/>
            <ac:spMk id="13" creationId="{A71EEC14-174A-46FA-B046-474750457130}"/>
          </ac:spMkLst>
        </pc:spChg>
        <pc:grpChg chg="add del">
          <ac:chgData name="Cassady, Georgia" userId="e1f9e851-2f39-4a45-8b02-ece6e5f58cd9" providerId="ADAL" clId="{D97D85CA-7861-4112-90B4-AF6C32386E53}" dt="2024-10-31T19:00:56.843" v="3808"/>
          <ac:grpSpMkLst>
            <pc:docMk/>
            <pc:sldMk cId="3598442005" sldId="296"/>
            <ac:grpSpMk id="15" creationId="{EEB6CB95-E653-4C6C-AE51-62FD848E8D5B}"/>
          </ac:grpSpMkLst>
        </pc:grpChg>
        <pc:grpChg chg="add del">
          <ac:chgData name="Cassady, Georgia" userId="e1f9e851-2f39-4a45-8b02-ece6e5f58cd9" providerId="ADAL" clId="{D97D85CA-7861-4112-90B4-AF6C32386E53}" dt="2024-10-31T19:00:56.843" v="3808"/>
          <ac:grpSpMkLst>
            <pc:docMk/>
            <pc:sldMk cId="3598442005" sldId="296"/>
            <ac:grpSpMk id="19" creationId="{43F5E015-E085-4624-B431-B42414448684}"/>
          </ac:grpSpMkLst>
        </pc:grpChg>
        <pc:graphicFrameChg chg="add del">
          <ac:chgData name="Cassady, Georgia" userId="e1f9e851-2f39-4a45-8b02-ece6e5f58cd9" providerId="ADAL" clId="{D97D85CA-7861-4112-90B4-AF6C32386E53}" dt="2024-10-25T13:30:47.966" v="1576" actId="26606"/>
          <ac:graphicFrameMkLst>
            <pc:docMk/>
            <pc:sldMk cId="3598442005" sldId="296"/>
            <ac:graphicFrameMk id="7" creationId="{F5FA8A9C-6F05-3106-8B15-F9084D37378B}"/>
          </ac:graphicFrameMkLst>
        </pc:graphicFrameChg>
        <pc:graphicFrameChg chg="add">
          <ac:chgData name="Cassady, Georgia" userId="e1f9e851-2f39-4a45-8b02-ece6e5f58cd9" providerId="ADAL" clId="{D97D85CA-7861-4112-90B4-AF6C32386E53}" dt="2024-10-25T13:33:15.756" v="1589" actId="26606"/>
          <ac:graphicFrameMkLst>
            <pc:docMk/>
            <pc:sldMk cId="3598442005" sldId="296"/>
            <ac:graphicFrameMk id="8" creationId="{52CC08C1-F29C-4643-72B9-FBB737124D81}"/>
          </ac:graphicFrameMkLst>
        </pc:graphicFrameChg>
      </pc:sldChg>
      <pc:sldChg chg="addSp delSp modSp mod delDesignElem">
        <pc:chgData name="Cassady, Georgia" userId="e1f9e851-2f39-4a45-8b02-ece6e5f58cd9" providerId="ADAL" clId="{D97D85CA-7861-4112-90B4-AF6C32386E53}" dt="2024-10-31T19:00:56.843" v="3808"/>
        <pc:sldMkLst>
          <pc:docMk/>
          <pc:sldMk cId="4147012453" sldId="297"/>
        </pc:sldMkLst>
        <pc:spChg chg="mod">
          <ac:chgData name="Cassady, Georgia" userId="e1f9e851-2f39-4a45-8b02-ece6e5f58cd9" providerId="ADAL" clId="{D97D85CA-7861-4112-90B4-AF6C32386E53}" dt="2024-10-29T19:48:36.547" v="3436" actId="1076"/>
          <ac:spMkLst>
            <pc:docMk/>
            <pc:sldMk cId="4147012453" sldId="297"/>
            <ac:spMk id="2" creationId="{983D156E-04AE-4FA4-8CB8-8DC0595B19BE}"/>
          </ac:spMkLst>
        </pc:spChg>
        <pc:spChg chg="add del">
          <ac:chgData name="Cassady, Georgia" userId="e1f9e851-2f39-4a45-8b02-ece6e5f58cd9" providerId="ADAL" clId="{D97D85CA-7861-4112-90B4-AF6C32386E53}" dt="2024-10-31T19:00:56.843" v="3808"/>
          <ac:spMkLst>
            <pc:docMk/>
            <pc:sldMk cId="4147012453" sldId="297"/>
            <ac:spMk id="15" creationId="{C1DD1A8A-57D5-4A81-AD04-532B043C5611}"/>
          </ac:spMkLst>
        </pc:spChg>
        <pc:spChg chg="add del">
          <ac:chgData name="Cassady, Georgia" userId="e1f9e851-2f39-4a45-8b02-ece6e5f58cd9" providerId="ADAL" clId="{D97D85CA-7861-4112-90B4-AF6C32386E53}" dt="2024-10-31T19:00:56.843" v="3808"/>
          <ac:spMkLst>
            <pc:docMk/>
            <pc:sldMk cId="4147012453" sldId="297"/>
            <ac:spMk id="17" creationId="{007891EC-4501-44ED-A8C8-B11B6DB767AB}"/>
          </ac:spMkLst>
        </pc:spChg>
        <pc:picChg chg="mod">
          <ac:chgData name="Cassady, Georgia" userId="e1f9e851-2f39-4a45-8b02-ece6e5f58cd9" providerId="ADAL" clId="{D97D85CA-7861-4112-90B4-AF6C32386E53}" dt="2024-10-23T20:02:33.048" v="549" actId="14861"/>
          <ac:picMkLst>
            <pc:docMk/>
            <pc:sldMk cId="4147012453" sldId="297"/>
            <ac:picMk id="11" creationId="{BD5DC993-2810-4FED-B143-1F31EDE09167}"/>
          </ac:picMkLst>
        </pc:picChg>
      </pc:sldChg>
      <pc:sldChg chg="addSp delSp modSp mod setBg delDesignElem">
        <pc:chgData name="Cassady, Georgia" userId="e1f9e851-2f39-4a45-8b02-ece6e5f58cd9" providerId="ADAL" clId="{D97D85CA-7861-4112-90B4-AF6C32386E53}" dt="2024-10-31T19:00:56.843" v="3808"/>
        <pc:sldMkLst>
          <pc:docMk/>
          <pc:sldMk cId="943416128" sldId="298"/>
        </pc:sldMkLst>
        <pc:spChg chg="del mod">
          <ac:chgData name="Cassady, Georgia" userId="e1f9e851-2f39-4a45-8b02-ece6e5f58cd9" providerId="ADAL" clId="{D97D85CA-7861-4112-90B4-AF6C32386E53}" dt="2024-10-31T18:59:11.164" v="3752" actId="26606"/>
          <ac:spMkLst>
            <pc:docMk/>
            <pc:sldMk cId="943416128" sldId="298"/>
            <ac:spMk id="5" creationId="{125563B0-86A6-4217-A039-5341F2EE96FA}"/>
          </ac:spMkLst>
        </pc:spChg>
        <pc:spChg chg="add del">
          <ac:chgData name="Cassady, Georgia" userId="e1f9e851-2f39-4a45-8b02-ece6e5f58cd9" providerId="ADAL" clId="{D97D85CA-7861-4112-90B4-AF6C32386E53}" dt="2024-10-25T12:18:25.001" v="1137" actId="26606"/>
          <ac:spMkLst>
            <pc:docMk/>
            <pc:sldMk cId="943416128" sldId="298"/>
            <ac:spMk id="75" creationId="{9B76D444-2756-434F-AE61-96D69830C13E}"/>
          </ac:spMkLst>
        </pc:spChg>
        <pc:spChg chg="add del">
          <ac:chgData name="Cassady, Georgia" userId="e1f9e851-2f39-4a45-8b02-ece6e5f58cd9" providerId="ADAL" clId="{D97D85CA-7861-4112-90B4-AF6C32386E53}" dt="2024-10-25T12:18:05.111" v="1128" actId="26606"/>
          <ac:spMkLst>
            <pc:docMk/>
            <pc:sldMk cId="943416128" sldId="298"/>
            <ac:spMk id="1032" creationId="{04812C46-200A-4DEB-A05E-3ED6C68C2387}"/>
          </ac:spMkLst>
        </pc:spChg>
        <pc:spChg chg="add del">
          <ac:chgData name="Cassady, Georgia" userId="e1f9e851-2f39-4a45-8b02-ece6e5f58cd9" providerId="ADAL" clId="{D97D85CA-7861-4112-90B4-AF6C32386E53}" dt="2024-10-25T12:18:05.111" v="1128" actId="26606"/>
          <ac:spMkLst>
            <pc:docMk/>
            <pc:sldMk cId="943416128" sldId="298"/>
            <ac:spMk id="1033" creationId="{D1EA859B-E555-4109-94F3-6700E046E008}"/>
          </ac:spMkLst>
        </pc:spChg>
        <pc:spChg chg="add del">
          <ac:chgData name="Cassady, Georgia" userId="e1f9e851-2f39-4a45-8b02-ece6e5f58cd9" providerId="ADAL" clId="{D97D85CA-7861-4112-90B4-AF6C32386E53}" dt="2024-10-25T12:17:52.421" v="1126" actId="26606"/>
          <ac:spMkLst>
            <pc:docMk/>
            <pc:sldMk cId="943416128" sldId="298"/>
            <ac:spMk id="1035" creationId="{AE3A741D-C19B-960A-5803-1C5887147820}"/>
          </ac:spMkLst>
        </pc:spChg>
        <pc:spChg chg="add del">
          <ac:chgData name="Cassady, Georgia" userId="e1f9e851-2f39-4a45-8b02-ece6e5f58cd9" providerId="ADAL" clId="{D97D85CA-7861-4112-90B4-AF6C32386E53}" dt="2024-10-25T12:18:08.522" v="1130" actId="26606"/>
          <ac:spMkLst>
            <pc:docMk/>
            <pc:sldMk cId="943416128" sldId="298"/>
            <ac:spMk id="1036" creationId="{3ECBE1F1-D69B-4AFA-ABD5-8E41720EF6DE}"/>
          </ac:spMkLst>
        </pc:spChg>
        <pc:spChg chg="add del">
          <ac:chgData name="Cassady, Georgia" userId="e1f9e851-2f39-4a45-8b02-ece6e5f58cd9" providerId="ADAL" clId="{D97D85CA-7861-4112-90B4-AF6C32386E53}" dt="2024-10-25T12:17:52.421" v="1126" actId="26606"/>
          <ac:spMkLst>
            <pc:docMk/>
            <pc:sldMk cId="943416128" sldId="298"/>
            <ac:spMk id="1037" creationId="{DC39DE25-0E4E-0AA7-0932-1D78C2372786}"/>
          </ac:spMkLst>
        </pc:spChg>
        <pc:spChg chg="add del">
          <ac:chgData name="Cassady, Georgia" userId="e1f9e851-2f39-4a45-8b02-ece6e5f58cd9" providerId="ADAL" clId="{D97D85CA-7861-4112-90B4-AF6C32386E53}" dt="2024-10-25T12:18:08.522" v="1130" actId="26606"/>
          <ac:spMkLst>
            <pc:docMk/>
            <pc:sldMk cId="943416128" sldId="298"/>
            <ac:spMk id="1038" creationId="{603A6265-E10C-4B85-9C20-E75FCAF9CC63}"/>
          </ac:spMkLst>
        </pc:spChg>
        <pc:spChg chg="add del">
          <ac:chgData name="Cassady, Georgia" userId="e1f9e851-2f39-4a45-8b02-ece6e5f58cd9" providerId="ADAL" clId="{D97D85CA-7861-4112-90B4-AF6C32386E53}" dt="2024-10-25T12:17:52.421" v="1126" actId="26606"/>
          <ac:spMkLst>
            <pc:docMk/>
            <pc:sldMk cId="943416128" sldId="298"/>
            <ac:spMk id="1039" creationId="{8D6EA299-0840-6DEA-E670-C49AEBC87E89}"/>
          </ac:spMkLst>
        </pc:spChg>
        <pc:spChg chg="add del">
          <ac:chgData name="Cassady, Georgia" userId="e1f9e851-2f39-4a45-8b02-ece6e5f58cd9" providerId="ADAL" clId="{D97D85CA-7861-4112-90B4-AF6C32386E53}" dt="2024-10-25T12:18:24.999" v="1136" actId="26606"/>
          <ac:spMkLst>
            <pc:docMk/>
            <pc:sldMk cId="943416128" sldId="298"/>
            <ac:spMk id="1041" creationId="{7A5F0580-5EE9-419F-96EE-B6529EF6E7D0}"/>
          </ac:spMkLst>
        </pc:spChg>
        <pc:spChg chg="add del">
          <ac:chgData name="Cassady, Georgia" userId="e1f9e851-2f39-4a45-8b02-ece6e5f58cd9" providerId="ADAL" clId="{D97D85CA-7861-4112-90B4-AF6C32386E53}" dt="2024-10-25T12:18:17.663" v="1134" actId="26606"/>
          <ac:spMkLst>
            <pc:docMk/>
            <pc:sldMk cId="943416128" sldId="298"/>
            <ac:spMk id="1044" creationId="{C0763A76-9F1C-4FC5-82B7-DD475DA461B2}"/>
          </ac:spMkLst>
        </pc:spChg>
        <pc:spChg chg="add del">
          <ac:chgData name="Cassady, Georgia" userId="e1f9e851-2f39-4a45-8b02-ece6e5f58cd9" providerId="ADAL" clId="{D97D85CA-7861-4112-90B4-AF6C32386E53}" dt="2024-10-25T12:18:17.663" v="1134" actId="26606"/>
          <ac:spMkLst>
            <pc:docMk/>
            <pc:sldMk cId="943416128" sldId="298"/>
            <ac:spMk id="1045" creationId="{E81BF4F6-F2CF-4984-9D14-D6966D92F99F}"/>
          </ac:spMkLst>
        </pc:spChg>
        <pc:spChg chg="add del">
          <ac:chgData name="Cassady, Georgia" userId="e1f9e851-2f39-4a45-8b02-ece6e5f58cd9" providerId="ADAL" clId="{D97D85CA-7861-4112-90B4-AF6C32386E53}" dt="2024-10-25T12:18:24.999" v="1136" actId="26606"/>
          <ac:spMkLst>
            <pc:docMk/>
            <pc:sldMk cId="943416128" sldId="298"/>
            <ac:spMk id="1047" creationId="{8FC9BE17-9A7B-462D-AE50-3D8777387304}"/>
          </ac:spMkLst>
        </pc:spChg>
        <pc:spChg chg="add del">
          <ac:chgData name="Cassady, Georgia" userId="e1f9e851-2f39-4a45-8b02-ece6e5f58cd9" providerId="ADAL" clId="{D97D85CA-7861-4112-90B4-AF6C32386E53}" dt="2024-10-25T12:18:24.999" v="1136" actId="26606"/>
          <ac:spMkLst>
            <pc:docMk/>
            <pc:sldMk cId="943416128" sldId="298"/>
            <ac:spMk id="1048" creationId="{3EBE8569-6AEC-4B8C-8D53-2DE337CDBA65}"/>
          </ac:spMkLst>
        </pc:spChg>
        <pc:spChg chg="add del">
          <ac:chgData name="Cassady, Georgia" userId="e1f9e851-2f39-4a45-8b02-ece6e5f58cd9" providerId="ADAL" clId="{D97D85CA-7861-4112-90B4-AF6C32386E53}" dt="2024-10-25T12:18:24.999" v="1136" actId="26606"/>
          <ac:spMkLst>
            <pc:docMk/>
            <pc:sldMk cId="943416128" sldId="298"/>
            <ac:spMk id="1049" creationId="{55D4142C-5077-457F-A6AD-3FECFDB39685}"/>
          </ac:spMkLst>
        </pc:spChg>
        <pc:grpChg chg="add del">
          <ac:chgData name="Cassady, Georgia" userId="e1f9e851-2f39-4a45-8b02-ece6e5f58cd9" providerId="ADAL" clId="{D97D85CA-7861-4112-90B4-AF6C32386E53}" dt="2024-10-25T12:18:16.059" v="1132" actId="26606"/>
          <ac:grpSpMkLst>
            <pc:docMk/>
            <pc:sldMk cId="943416128" sldId="298"/>
            <ac:grpSpMk id="1040" creationId="{BE589684-54CA-64D8-C963-5F19FF75BF72}"/>
          </ac:grpSpMkLst>
        </pc:grpChg>
        <pc:graphicFrameChg chg="add mod">
          <ac:chgData name="Cassady, Georgia" userId="e1f9e851-2f39-4a45-8b02-ece6e5f58cd9" providerId="ADAL" clId="{D97D85CA-7861-4112-90B4-AF6C32386E53}" dt="2024-10-31T18:59:40.989" v="3753" actId="14100"/>
          <ac:graphicFrameMkLst>
            <pc:docMk/>
            <pc:sldMk cId="943416128" sldId="298"/>
            <ac:graphicFrameMk id="1053" creationId="{9B856B68-6AE7-EB91-60C9-99AD592E37D3}"/>
          </ac:graphicFrameMkLst>
        </pc:graphicFrameChg>
        <pc:picChg chg="mod ord">
          <ac:chgData name="Cassady, Georgia" userId="e1f9e851-2f39-4a45-8b02-ece6e5f58cd9" providerId="ADAL" clId="{D97D85CA-7861-4112-90B4-AF6C32386E53}" dt="2024-10-25T12:18:25.001" v="1137" actId="26606"/>
          <ac:picMkLst>
            <pc:docMk/>
            <pc:sldMk cId="943416128" sldId="298"/>
            <ac:picMk id="1030" creationId="{CF2937AD-B093-42B3-A30D-9B64626C173D}"/>
          </ac:picMkLst>
        </pc:picChg>
        <pc:cxnChg chg="add del">
          <ac:chgData name="Cassady, Georgia" userId="e1f9e851-2f39-4a45-8b02-ece6e5f58cd9" providerId="ADAL" clId="{D97D85CA-7861-4112-90B4-AF6C32386E53}" dt="2024-10-25T12:18:25.001" v="1137" actId="26606"/>
          <ac:cxnSpMkLst>
            <pc:docMk/>
            <pc:sldMk cId="943416128" sldId="298"/>
            <ac:cxnSpMk id="77" creationId="{CF8F36E2-BBE5-43FE-822F-AD8CAE08C071}"/>
          </ac:cxnSpMkLst>
        </pc:cxnChg>
        <pc:cxnChg chg="add del">
          <ac:chgData name="Cassady, Georgia" userId="e1f9e851-2f39-4a45-8b02-ece6e5f58cd9" providerId="ADAL" clId="{D97D85CA-7861-4112-90B4-AF6C32386E53}" dt="2024-10-31T19:00:56.843" v="3808"/>
          <ac:cxnSpMkLst>
            <pc:docMk/>
            <pc:sldMk cId="943416128" sldId="298"/>
            <ac:cxnSpMk id="1051" creationId="{249EDD1B-F94D-B4E6-ACAA-566B9A26FDE3}"/>
          </ac:cxnSpMkLst>
        </pc:cxnChg>
      </pc:sldChg>
      <pc:sldChg chg="addSp delSp modSp mod setBg delDesignElem">
        <pc:chgData name="Cassady, Georgia" userId="e1f9e851-2f39-4a45-8b02-ece6e5f58cd9" providerId="ADAL" clId="{D97D85CA-7861-4112-90B4-AF6C32386E53}" dt="2024-10-31T19:00:56.843" v="3808"/>
        <pc:sldMkLst>
          <pc:docMk/>
          <pc:sldMk cId="668167822" sldId="299"/>
        </pc:sldMkLst>
        <pc:spChg chg="add mod">
          <ac:chgData name="Cassady, Georgia" userId="e1f9e851-2f39-4a45-8b02-ece6e5f58cd9" providerId="ADAL" clId="{D97D85CA-7861-4112-90B4-AF6C32386E53}" dt="2024-10-29T19:35:24.441" v="3274" actId="1076"/>
          <ac:spMkLst>
            <pc:docMk/>
            <pc:sldMk cId="668167822" sldId="299"/>
            <ac:spMk id="2" creationId="{AA2C669B-32BC-9A56-7A8D-6452739BD8EB}"/>
          </ac:spMkLst>
        </pc:spChg>
        <pc:spChg chg="add del mod">
          <ac:chgData name="Cassady, Georgia" userId="e1f9e851-2f39-4a45-8b02-ece6e5f58cd9" providerId="ADAL" clId="{D97D85CA-7861-4112-90B4-AF6C32386E53}" dt="2024-10-29T19:20:53.198" v="2570" actId="478"/>
          <ac:spMkLst>
            <pc:docMk/>
            <pc:sldMk cId="668167822" sldId="299"/>
            <ac:spMk id="4" creationId="{EC8E3F1A-2ADD-351D-8089-CE199EC4C185}"/>
          </ac:spMkLst>
        </pc:spChg>
        <pc:spChg chg="mod ord">
          <ac:chgData name="Cassady, Georgia" userId="e1f9e851-2f39-4a45-8b02-ece6e5f58cd9" providerId="ADAL" clId="{D97D85CA-7861-4112-90B4-AF6C32386E53}" dt="2024-10-29T19:34:39.443" v="3267" actId="1076"/>
          <ac:spMkLst>
            <pc:docMk/>
            <pc:sldMk cId="668167822" sldId="299"/>
            <ac:spMk id="5" creationId="{125563B0-86A6-4217-A039-5341F2EE96FA}"/>
          </ac:spMkLst>
        </pc:spChg>
        <pc:spChg chg="mod ord">
          <ac:chgData name="Cassady, Georgia" userId="e1f9e851-2f39-4a45-8b02-ece6e5f58cd9" providerId="ADAL" clId="{D97D85CA-7861-4112-90B4-AF6C32386E53}" dt="2024-10-29T19:35:01.130" v="3271" actId="1076"/>
          <ac:spMkLst>
            <pc:docMk/>
            <pc:sldMk cId="668167822" sldId="299"/>
            <ac:spMk id="6" creationId="{3D6E2C7D-77B0-4CA6-9866-3D97E0259989}"/>
          </ac:spMkLst>
        </pc:spChg>
        <pc:spChg chg="add mod">
          <ac:chgData name="Cassady, Georgia" userId="e1f9e851-2f39-4a45-8b02-ece6e5f58cd9" providerId="ADAL" clId="{D97D85CA-7861-4112-90B4-AF6C32386E53}" dt="2024-10-29T19:35:30.932" v="3275" actId="1076"/>
          <ac:spMkLst>
            <pc:docMk/>
            <pc:sldMk cId="668167822" sldId="299"/>
            <ac:spMk id="7" creationId="{2230459F-FEDF-9781-7C20-99E64C30ED9F}"/>
          </ac:spMkLst>
        </pc:spChg>
        <pc:spChg chg="add del">
          <ac:chgData name="Cassady, Georgia" userId="e1f9e851-2f39-4a45-8b02-ece6e5f58cd9" providerId="ADAL" clId="{D97D85CA-7861-4112-90B4-AF6C32386E53}" dt="2024-10-25T12:20:46.993" v="1146" actId="26606"/>
          <ac:spMkLst>
            <pc:docMk/>
            <pc:sldMk cId="668167822" sldId="299"/>
            <ac:spMk id="2057" creationId="{27BDFED6-6E33-4606-AFE2-886ADB1C018E}"/>
          </ac:spMkLst>
        </pc:spChg>
        <pc:spChg chg="add del">
          <ac:chgData name="Cassady, Georgia" userId="e1f9e851-2f39-4a45-8b02-ece6e5f58cd9" providerId="ADAL" clId="{D97D85CA-7861-4112-90B4-AF6C32386E53}" dt="2024-10-25T12:20:46.993" v="1146" actId="26606"/>
          <ac:spMkLst>
            <pc:docMk/>
            <pc:sldMk cId="668167822" sldId="299"/>
            <ac:spMk id="2059" creationId="{890DEF05-784E-4B61-89E4-04C4ECF4E5A0}"/>
          </ac:spMkLst>
        </pc:spChg>
        <pc:spChg chg="add del">
          <ac:chgData name="Cassady, Georgia" userId="e1f9e851-2f39-4a45-8b02-ece6e5f58cd9" providerId="ADAL" clId="{D97D85CA-7861-4112-90B4-AF6C32386E53}" dt="2024-10-25T12:20:50.100" v="1148" actId="26606"/>
          <ac:spMkLst>
            <pc:docMk/>
            <pc:sldMk cId="668167822" sldId="299"/>
            <ac:spMk id="2063" creationId="{2F4C03CF-76AD-2B9F-7EAC-BD21772B9CA2}"/>
          </ac:spMkLst>
        </pc:spChg>
        <pc:spChg chg="add del">
          <ac:chgData name="Cassady, Georgia" userId="e1f9e851-2f39-4a45-8b02-ece6e5f58cd9" providerId="ADAL" clId="{D97D85CA-7861-4112-90B4-AF6C32386E53}" dt="2024-10-25T12:20:50.100" v="1148" actId="26606"/>
          <ac:spMkLst>
            <pc:docMk/>
            <pc:sldMk cId="668167822" sldId="299"/>
            <ac:spMk id="2064" creationId="{D9459D69-81E2-5DEC-98A2-EF3BBA4EAC19}"/>
          </ac:spMkLst>
        </pc:spChg>
        <pc:spChg chg="add del">
          <ac:chgData name="Cassady, Georgia" userId="e1f9e851-2f39-4a45-8b02-ece6e5f58cd9" providerId="ADAL" clId="{D97D85CA-7861-4112-90B4-AF6C32386E53}" dt="2024-10-31T19:00:56.843" v="3808"/>
          <ac:spMkLst>
            <pc:docMk/>
            <pc:sldMk cId="668167822" sldId="299"/>
            <ac:spMk id="2066" creationId="{0A597D97-203B-498B-95D3-E90DC961039F}"/>
          </ac:spMkLst>
        </pc:spChg>
        <pc:spChg chg="add del">
          <ac:chgData name="Cassady, Georgia" userId="e1f9e851-2f39-4a45-8b02-ece6e5f58cd9" providerId="ADAL" clId="{D97D85CA-7861-4112-90B4-AF6C32386E53}" dt="2024-10-31T19:00:56.843" v="3808"/>
          <ac:spMkLst>
            <pc:docMk/>
            <pc:sldMk cId="668167822" sldId="299"/>
            <ac:spMk id="2067" creationId="{6A6EF10E-DF41-4BD3-8EB4-6F646531DC26}"/>
          </ac:spMkLst>
        </pc:spChg>
        <pc:picChg chg="add del mod">
          <ac:chgData name="Cassady, Georgia" userId="e1f9e851-2f39-4a45-8b02-ece6e5f58cd9" providerId="ADAL" clId="{D97D85CA-7861-4112-90B4-AF6C32386E53}" dt="2024-10-29T19:21:02.214" v="2571" actId="478"/>
          <ac:picMkLst>
            <pc:docMk/>
            <pc:sldMk cId="668167822" sldId="299"/>
            <ac:picMk id="3" creationId="{2FF8644A-B5F6-A6E4-CB78-B704921CA41D}"/>
          </ac:picMkLst>
        </pc:picChg>
        <pc:picChg chg="mod ord">
          <ac:chgData name="Cassady, Georgia" userId="e1f9e851-2f39-4a45-8b02-ece6e5f58cd9" providerId="ADAL" clId="{D97D85CA-7861-4112-90B4-AF6C32386E53}" dt="2024-10-29T19:34:45.955" v="3269" actId="1076"/>
          <ac:picMkLst>
            <pc:docMk/>
            <pc:sldMk cId="668167822" sldId="299"/>
            <ac:picMk id="2050" creationId="{EF9C50CF-6A7B-4E7E-9F75-282B013FD111}"/>
          </ac:picMkLst>
        </pc:picChg>
        <pc:picChg chg="mod">
          <ac:chgData name="Cassady, Georgia" userId="e1f9e851-2f39-4a45-8b02-ece6e5f58cd9" providerId="ADAL" clId="{D97D85CA-7861-4112-90B4-AF6C32386E53}" dt="2024-10-25T12:20:50.107" v="1149" actId="26606"/>
          <ac:picMkLst>
            <pc:docMk/>
            <pc:sldMk cId="668167822" sldId="299"/>
            <ac:picMk id="2052" creationId="{14593E0D-0E25-434F-AA21-C9A6B7B26560}"/>
          </ac:picMkLst>
        </pc:picChg>
        <pc:cxnChg chg="add del">
          <ac:chgData name="Cassady, Georgia" userId="e1f9e851-2f39-4a45-8b02-ece6e5f58cd9" providerId="ADAL" clId="{D97D85CA-7861-4112-90B4-AF6C32386E53}" dt="2024-10-25T12:20:46.993" v="1146" actId="26606"/>
          <ac:cxnSpMkLst>
            <pc:docMk/>
            <pc:sldMk cId="668167822" sldId="299"/>
            <ac:cxnSpMk id="2061" creationId="{C41BAEC7-F7B0-4224-8B18-8F74B7D87F0B}"/>
          </ac:cxnSpMkLst>
        </pc:cxnChg>
      </pc:sldChg>
      <pc:sldChg chg="addSp delSp modSp mod">
        <pc:chgData name="Cassady, Georgia" userId="e1f9e851-2f39-4a45-8b02-ece6e5f58cd9" providerId="ADAL" clId="{D97D85CA-7861-4112-90B4-AF6C32386E53}" dt="2024-10-29T19:39:48.075" v="3428" actId="20577"/>
        <pc:sldMkLst>
          <pc:docMk/>
          <pc:sldMk cId="3293166465" sldId="300"/>
        </pc:sldMkLst>
        <pc:spChg chg="add mod">
          <ac:chgData name="Cassady, Georgia" userId="e1f9e851-2f39-4a45-8b02-ece6e5f58cd9" providerId="ADAL" clId="{D97D85CA-7861-4112-90B4-AF6C32386E53}" dt="2024-10-29T19:39:48.075" v="3428" actId="20577"/>
          <ac:spMkLst>
            <pc:docMk/>
            <pc:sldMk cId="3293166465" sldId="300"/>
            <ac:spMk id="3" creationId="{95AF9C4E-1C9B-37AA-84EF-454C3263E3F6}"/>
          </ac:spMkLst>
        </pc:spChg>
        <pc:spChg chg="add mod">
          <ac:chgData name="Cassady, Georgia" userId="e1f9e851-2f39-4a45-8b02-ece6e5f58cd9" providerId="ADAL" clId="{D97D85CA-7861-4112-90B4-AF6C32386E53}" dt="2024-10-29T19:38:10.858" v="3344" actId="1076"/>
          <ac:spMkLst>
            <pc:docMk/>
            <pc:sldMk cId="3293166465" sldId="300"/>
            <ac:spMk id="4" creationId="{97B87153-3A11-9025-5A78-EAC6CD6E14E5}"/>
          </ac:spMkLst>
        </pc:spChg>
        <pc:spChg chg="del mod">
          <ac:chgData name="Cassady, Georgia" userId="e1f9e851-2f39-4a45-8b02-ece6e5f58cd9" providerId="ADAL" clId="{D97D85CA-7861-4112-90B4-AF6C32386E53}" dt="2024-10-25T12:31:28.037" v="1246" actId="478"/>
          <ac:spMkLst>
            <pc:docMk/>
            <pc:sldMk cId="3293166465" sldId="300"/>
            <ac:spMk id="5" creationId="{125563B0-86A6-4217-A039-5341F2EE96FA}"/>
          </ac:spMkLst>
        </pc:spChg>
        <pc:spChg chg="del">
          <ac:chgData name="Cassady, Georgia" userId="e1f9e851-2f39-4a45-8b02-ece6e5f58cd9" providerId="ADAL" clId="{D97D85CA-7861-4112-90B4-AF6C32386E53}" dt="2024-10-25T12:31:33.667" v="1247" actId="478"/>
          <ac:spMkLst>
            <pc:docMk/>
            <pc:sldMk cId="3293166465" sldId="300"/>
            <ac:spMk id="6" creationId="{3D6E2C7D-77B0-4CA6-9866-3D97E0259989}"/>
          </ac:spMkLst>
        </pc:spChg>
        <pc:picChg chg="add mod">
          <ac:chgData name="Cassady, Georgia" userId="e1f9e851-2f39-4a45-8b02-ece6e5f58cd9" providerId="ADAL" clId="{D97D85CA-7861-4112-90B4-AF6C32386E53}" dt="2024-10-25T12:43:57.629" v="1345" actId="1440"/>
          <ac:picMkLst>
            <pc:docMk/>
            <pc:sldMk cId="3293166465" sldId="300"/>
            <ac:picMk id="2" creationId="{61DBF4D7-CD09-9A23-79B2-073771DA3758}"/>
          </ac:picMkLst>
        </pc:picChg>
        <pc:picChg chg="mod">
          <ac:chgData name="Cassady, Georgia" userId="e1f9e851-2f39-4a45-8b02-ece6e5f58cd9" providerId="ADAL" clId="{D97D85CA-7861-4112-90B4-AF6C32386E53}" dt="2024-10-25T12:44:09.456" v="1346" actId="1440"/>
          <ac:picMkLst>
            <pc:docMk/>
            <pc:sldMk cId="3293166465" sldId="300"/>
            <ac:picMk id="1026" creationId="{09EA31A3-845F-4D70-B9E6-E0F05DA1BD6C}"/>
          </ac:picMkLst>
        </pc:picChg>
        <pc:picChg chg="del">
          <ac:chgData name="Cassady, Georgia" userId="e1f9e851-2f39-4a45-8b02-ece6e5f58cd9" providerId="ADAL" clId="{D97D85CA-7861-4112-90B4-AF6C32386E53}" dt="2024-10-25T12:31:19.173" v="1228" actId="478"/>
          <ac:picMkLst>
            <pc:docMk/>
            <pc:sldMk cId="3293166465" sldId="300"/>
            <ac:picMk id="3074" creationId="{07AC60E1-6552-4CF5-AD4A-7B0E7B50B960}"/>
          </ac:picMkLst>
        </pc:picChg>
      </pc:sldChg>
      <pc:sldChg chg="addSp delSp modSp mod setBg delDesignElem">
        <pc:chgData name="Cassady, Georgia" userId="e1f9e851-2f39-4a45-8b02-ece6e5f58cd9" providerId="ADAL" clId="{D97D85CA-7861-4112-90B4-AF6C32386E53}" dt="2024-10-31T19:00:56.843" v="3808"/>
        <pc:sldMkLst>
          <pc:docMk/>
          <pc:sldMk cId="93998768" sldId="301"/>
        </pc:sldMkLst>
        <pc:spChg chg="add mod">
          <ac:chgData name="Cassady, Georgia" userId="e1f9e851-2f39-4a45-8b02-ece6e5f58cd9" providerId="ADAL" clId="{D97D85CA-7861-4112-90B4-AF6C32386E53}" dt="2024-10-31T19:00:56.843" v="3808"/>
          <ac:spMkLst>
            <pc:docMk/>
            <pc:sldMk cId="93998768" sldId="301"/>
            <ac:spMk id="2" creationId="{845DFFE1-F341-C8D4-08F5-5322F9AC9398}"/>
          </ac:spMkLst>
        </pc:spChg>
        <pc:spChg chg="mod">
          <ac:chgData name="Cassady, Georgia" userId="e1f9e851-2f39-4a45-8b02-ece6e5f58cd9" providerId="ADAL" clId="{D97D85CA-7861-4112-90B4-AF6C32386E53}" dt="2024-10-29T19:37:42.408" v="3339" actId="255"/>
          <ac:spMkLst>
            <pc:docMk/>
            <pc:sldMk cId="93998768" sldId="301"/>
            <ac:spMk id="5" creationId="{125563B0-86A6-4217-A039-5341F2EE96FA}"/>
          </ac:spMkLst>
        </pc:spChg>
        <pc:spChg chg="add del">
          <ac:chgData name="Cassady, Georgia" userId="e1f9e851-2f39-4a45-8b02-ece6e5f58cd9" providerId="ADAL" clId="{D97D85CA-7861-4112-90B4-AF6C32386E53}" dt="2024-10-31T19:00:56.843" v="3808"/>
          <ac:spMkLst>
            <pc:docMk/>
            <pc:sldMk cId="93998768" sldId="301"/>
            <ac:spMk id="2057" creationId="{AD96FDFD-4E42-4A06-B8B5-768A1DB9C2A9}"/>
          </ac:spMkLst>
        </pc:spChg>
        <pc:picChg chg="add mod ord">
          <ac:chgData name="Cassady, Georgia" userId="e1f9e851-2f39-4a45-8b02-ece6e5f58cd9" providerId="ADAL" clId="{D97D85CA-7861-4112-90B4-AF6C32386E53}" dt="2024-10-25T12:43:23.643" v="1342" actId="27614"/>
          <ac:picMkLst>
            <pc:docMk/>
            <pc:sldMk cId="93998768" sldId="301"/>
            <ac:picMk id="3" creationId="{8C7BAEDF-F2DA-9727-198F-E6F30EE97F47}"/>
          </ac:picMkLst>
        </pc:picChg>
        <pc:picChg chg="add mod">
          <ac:chgData name="Cassady, Georgia" userId="e1f9e851-2f39-4a45-8b02-ece6e5f58cd9" providerId="ADAL" clId="{D97D85CA-7861-4112-90B4-AF6C32386E53}" dt="2024-10-25T12:43:23.643" v="1343" actId="962"/>
          <ac:picMkLst>
            <pc:docMk/>
            <pc:sldMk cId="93998768" sldId="301"/>
            <ac:picMk id="4" creationId="{4EED0903-D462-A002-2F75-4A27F2FCACB9}"/>
          </ac:picMkLst>
        </pc:picChg>
        <pc:picChg chg="mod ord">
          <ac:chgData name="Cassady, Georgia" userId="e1f9e851-2f39-4a45-8b02-ece6e5f58cd9" providerId="ADAL" clId="{D97D85CA-7861-4112-90B4-AF6C32386E53}" dt="2024-10-25T12:43:15.570" v="1339" actId="26606"/>
          <ac:picMkLst>
            <pc:docMk/>
            <pc:sldMk cId="93998768" sldId="301"/>
            <ac:picMk id="2052" creationId="{7A721253-DCE0-4103-8984-1BB6E6AF68EC}"/>
          </ac:picMkLst>
        </pc:picChg>
      </pc:sldChg>
      <pc:sldChg chg="modSp del mod">
        <pc:chgData name="Cassady, Georgia" userId="e1f9e851-2f39-4a45-8b02-ece6e5f58cd9" providerId="ADAL" clId="{D97D85CA-7861-4112-90B4-AF6C32386E53}" dt="2024-10-23T18:52:31.065" v="272" actId="2696"/>
        <pc:sldMkLst>
          <pc:docMk/>
          <pc:sldMk cId="4024463682" sldId="303"/>
        </pc:sldMkLst>
        <pc:spChg chg="mod">
          <ac:chgData name="Cassady, Georgia" userId="e1f9e851-2f39-4a45-8b02-ece6e5f58cd9" providerId="ADAL" clId="{D97D85CA-7861-4112-90B4-AF6C32386E53}" dt="2024-10-23T18:44:48.412" v="237" actId="12"/>
          <ac:spMkLst>
            <pc:docMk/>
            <pc:sldMk cId="4024463682" sldId="303"/>
            <ac:spMk id="3" creationId="{B0525995-A042-4DD8-B710-F0EDBBF9BD4E}"/>
          </ac:spMkLst>
        </pc:spChg>
      </pc:sldChg>
      <pc:sldChg chg="addSp delSp modSp mod delDesignElem">
        <pc:chgData name="Cassady, Georgia" userId="e1f9e851-2f39-4a45-8b02-ece6e5f58cd9" providerId="ADAL" clId="{D97D85CA-7861-4112-90B4-AF6C32386E53}" dt="2024-10-31T19:00:56.843" v="3808"/>
        <pc:sldMkLst>
          <pc:docMk/>
          <pc:sldMk cId="302325367" sldId="304"/>
        </pc:sldMkLst>
        <pc:spChg chg="mod">
          <ac:chgData name="Cassady, Georgia" userId="e1f9e851-2f39-4a45-8b02-ece6e5f58cd9" providerId="ADAL" clId="{D97D85CA-7861-4112-90B4-AF6C32386E53}" dt="2024-10-23T18:28:38.845" v="126" actId="113"/>
          <ac:spMkLst>
            <pc:docMk/>
            <pc:sldMk cId="302325367" sldId="304"/>
            <ac:spMk id="4" creationId="{B02CAA1E-8D37-4339-A347-AD7E53C6947E}"/>
          </ac:spMkLst>
        </pc:spChg>
        <pc:spChg chg="add del">
          <ac:chgData name="Cassady, Georgia" userId="e1f9e851-2f39-4a45-8b02-ece6e5f58cd9" providerId="ADAL" clId="{D97D85CA-7861-4112-90B4-AF6C32386E53}" dt="2024-10-31T19:00:56.843" v="3808"/>
          <ac:spMkLst>
            <pc:docMk/>
            <pc:sldMk cId="302325367" sldId="304"/>
            <ac:spMk id="24" creationId="{71B2258F-86CA-4D4D-8270-BC05FCDEBFB3}"/>
          </ac:spMkLst>
        </pc:spChg>
      </pc:sldChg>
      <pc:sldChg chg="modSp mod">
        <pc:chgData name="Cassady, Georgia" userId="e1f9e851-2f39-4a45-8b02-ece6e5f58cd9" providerId="ADAL" clId="{D97D85CA-7861-4112-90B4-AF6C32386E53}" dt="2024-10-31T19:00:56.843" v="3808"/>
        <pc:sldMkLst>
          <pc:docMk/>
          <pc:sldMk cId="4153308956" sldId="305"/>
        </pc:sldMkLst>
        <pc:spChg chg="mod">
          <ac:chgData name="Cassady, Georgia" userId="e1f9e851-2f39-4a45-8b02-ece6e5f58cd9" providerId="ADAL" clId="{D97D85CA-7861-4112-90B4-AF6C32386E53}" dt="2024-10-25T11:32:39.084" v="620" actId="20577"/>
          <ac:spMkLst>
            <pc:docMk/>
            <pc:sldMk cId="4153308956" sldId="305"/>
            <ac:spMk id="2" creationId="{474B779D-5D2A-4767-AFF1-30D1BADED31F}"/>
          </ac:spMkLst>
        </pc:spChg>
        <pc:spChg chg="mod">
          <ac:chgData name="Cassady, Georgia" userId="e1f9e851-2f39-4a45-8b02-ece6e5f58cd9" providerId="ADAL" clId="{D97D85CA-7861-4112-90B4-AF6C32386E53}" dt="2024-10-31T19:00:56.843" v="3808"/>
          <ac:spMkLst>
            <pc:docMk/>
            <pc:sldMk cId="4153308956" sldId="305"/>
            <ac:spMk id="3" creationId="{7F03762A-B1EC-48AF-8D7A-6EA841464F33}"/>
          </ac:spMkLst>
        </pc:spChg>
      </pc:sldChg>
      <pc:sldChg chg="addSp delSp modSp mod setBg setClrOvrMap delDesignElem">
        <pc:chgData name="Cassady, Georgia" userId="e1f9e851-2f39-4a45-8b02-ece6e5f58cd9" providerId="ADAL" clId="{D97D85CA-7861-4112-90B4-AF6C32386E53}" dt="2024-10-31T19:00:56.843" v="3808"/>
        <pc:sldMkLst>
          <pc:docMk/>
          <pc:sldMk cId="2094595707" sldId="306"/>
        </pc:sldMkLst>
        <pc:spChg chg="mod">
          <ac:chgData name="Cassady, Georgia" userId="e1f9e851-2f39-4a45-8b02-ece6e5f58cd9" providerId="ADAL" clId="{D97D85CA-7861-4112-90B4-AF6C32386E53}" dt="2024-10-25T14:06:00.741" v="1776" actId="26606"/>
          <ac:spMkLst>
            <pc:docMk/>
            <pc:sldMk cId="2094595707" sldId="306"/>
            <ac:spMk id="4" creationId="{8691CEC1-CC75-41F4-814B-B995FD030481}"/>
          </ac:spMkLst>
        </pc:spChg>
        <pc:spChg chg="del">
          <ac:chgData name="Cassady, Georgia" userId="e1f9e851-2f39-4a45-8b02-ece6e5f58cd9" providerId="ADAL" clId="{D97D85CA-7861-4112-90B4-AF6C32386E53}" dt="2024-10-25T14:06:00.741" v="1776" actId="26606"/>
          <ac:spMkLst>
            <pc:docMk/>
            <pc:sldMk cId="2094595707" sldId="306"/>
            <ac:spMk id="71" creationId="{C1DD1A8A-57D5-4A81-AD04-532B043C5611}"/>
          </ac:spMkLst>
        </pc:spChg>
        <pc:spChg chg="del">
          <ac:chgData name="Cassady, Georgia" userId="e1f9e851-2f39-4a45-8b02-ece6e5f58cd9" providerId="ADAL" clId="{D97D85CA-7861-4112-90B4-AF6C32386E53}" dt="2024-10-25T14:06:00.741" v="1776" actId="26606"/>
          <ac:spMkLst>
            <pc:docMk/>
            <pc:sldMk cId="2094595707" sldId="306"/>
            <ac:spMk id="73" creationId="{007891EC-4501-44ED-A8C8-B11B6DB767AB}"/>
          </ac:spMkLst>
        </pc:spChg>
        <pc:spChg chg="add del">
          <ac:chgData name="Cassady, Georgia" userId="e1f9e851-2f39-4a45-8b02-ece6e5f58cd9" providerId="ADAL" clId="{D97D85CA-7861-4112-90B4-AF6C32386E53}" dt="2024-10-31T19:00:56.843" v="3808"/>
          <ac:spMkLst>
            <pc:docMk/>
            <pc:sldMk cId="2094595707" sldId="306"/>
            <ac:spMk id="6151" creationId="{26882C51-76F9-4F99-997D-31FA6242A805}"/>
          </ac:spMkLst>
        </pc:spChg>
        <pc:spChg chg="add del">
          <ac:chgData name="Cassady, Georgia" userId="e1f9e851-2f39-4a45-8b02-ece6e5f58cd9" providerId="ADAL" clId="{D97D85CA-7861-4112-90B4-AF6C32386E53}" dt="2024-10-31T19:00:56.843" v="3808"/>
          <ac:spMkLst>
            <pc:docMk/>
            <pc:sldMk cId="2094595707" sldId="306"/>
            <ac:spMk id="6153" creationId="{61FFFC16-86E2-4B9A-BC6D-213DC2654765}"/>
          </ac:spMkLst>
        </pc:spChg>
        <pc:spChg chg="add del">
          <ac:chgData name="Cassady, Georgia" userId="e1f9e851-2f39-4a45-8b02-ece6e5f58cd9" providerId="ADAL" clId="{D97D85CA-7861-4112-90B4-AF6C32386E53}" dt="2024-10-31T19:00:56.843" v="3808"/>
          <ac:spMkLst>
            <pc:docMk/>
            <pc:sldMk cId="2094595707" sldId="306"/>
            <ac:spMk id="6155" creationId="{DD3524E0-C87C-4F38-9FC7-E969C15A7906}"/>
          </ac:spMkLst>
        </pc:spChg>
        <pc:spChg chg="add del">
          <ac:chgData name="Cassady, Georgia" userId="e1f9e851-2f39-4a45-8b02-ece6e5f58cd9" providerId="ADAL" clId="{D97D85CA-7861-4112-90B4-AF6C32386E53}" dt="2024-10-31T19:00:56.843" v="3808"/>
          <ac:spMkLst>
            <pc:docMk/>
            <pc:sldMk cId="2094595707" sldId="306"/>
            <ac:spMk id="6157" creationId="{F1ED1DF4-DDDE-4464-8ABC-ED1F633CCEC1}"/>
          </ac:spMkLst>
        </pc:spChg>
        <pc:spChg chg="add del">
          <ac:chgData name="Cassady, Georgia" userId="e1f9e851-2f39-4a45-8b02-ece6e5f58cd9" providerId="ADAL" clId="{D97D85CA-7861-4112-90B4-AF6C32386E53}" dt="2024-10-31T19:00:56.843" v="3808"/>
          <ac:spMkLst>
            <pc:docMk/>
            <pc:sldMk cId="2094595707" sldId="306"/>
            <ac:spMk id="6159" creationId="{E7E01BF7-4F45-4B6D-82BF-5A5DB30A627B}"/>
          </ac:spMkLst>
        </pc:spChg>
        <pc:spChg chg="add del">
          <ac:chgData name="Cassady, Georgia" userId="e1f9e851-2f39-4a45-8b02-ece6e5f58cd9" providerId="ADAL" clId="{D97D85CA-7861-4112-90B4-AF6C32386E53}" dt="2024-10-31T19:00:56.843" v="3808"/>
          <ac:spMkLst>
            <pc:docMk/>
            <pc:sldMk cId="2094595707" sldId="306"/>
            <ac:spMk id="6161" creationId="{F2FC5C7B-261A-4268-BA85-C29488A8BED3}"/>
          </ac:spMkLst>
        </pc:spChg>
        <pc:spChg chg="add del">
          <ac:chgData name="Cassady, Georgia" userId="e1f9e851-2f39-4a45-8b02-ece6e5f58cd9" providerId="ADAL" clId="{D97D85CA-7861-4112-90B4-AF6C32386E53}" dt="2024-10-31T19:00:56.843" v="3808"/>
          <ac:spMkLst>
            <pc:docMk/>
            <pc:sldMk cId="2094595707" sldId="306"/>
            <ac:spMk id="6163" creationId="{5CB4E315-91F2-4710-B866-B119037ED97C}"/>
          </ac:spMkLst>
        </pc:spChg>
        <pc:spChg chg="add del">
          <ac:chgData name="Cassady, Georgia" userId="e1f9e851-2f39-4a45-8b02-ece6e5f58cd9" providerId="ADAL" clId="{D97D85CA-7861-4112-90B4-AF6C32386E53}" dt="2024-10-31T19:00:56.843" v="3808"/>
          <ac:spMkLst>
            <pc:docMk/>
            <pc:sldMk cId="2094595707" sldId="306"/>
            <ac:spMk id="6165" creationId="{569BABC0-B0CC-4E7B-838A-F6E644779E18}"/>
          </ac:spMkLst>
        </pc:spChg>
        <pc:spChg chg="add del">
          <ac:chgData name="Cassady, Georgia" userId="e1f9e851-2f39-4a45-8b02-ece6e5f58cd9" providerId="ADAL" clId="{D97D85CA-7861-4112-90B4-AF6C32386E53}" dt="2024-10-31T19:00:56.843" v="3808"/>
          <ac:spMkLst>
            <pc:docMk/>
            <pc:sldMk cId="2094595707" sldId="306"/>
            <ac:spMk id="6167" creationId="{DCBE1B01-A27C-45C2-ADA4-AA13C3AC1F6A}"/>
          </ac:spMkLst>
        </pc:spChg>
        <pc:spChg chg="add del">
          <ac:chgData name="Cassady, Georgia" userId="e1f9e851-2f39-4a45-8b02-ece6e5f58cd9" providerId="ADAL" clId="{D97D85CA-7861-4112-90B4-AF6C32386E53}" dt="2024-10-31T19:00:56.843" v="3808"/>
          <ac:spMkLst>
            <pc:docMk/>
            <pc:sldMk cId="2094595707" sldId="306"/>
            <ac:spMk id="6169" creationId="{BE7E1DAA-43FB-4446-A354-9283DE6686C8}"/>
          </ac:spMkLst>
        </pc:spChg>
        <pc:spChg chg="add del">
          <ac:chgData name="Cassady, Georgia" userId="e1f9e851-2f39-4a45-8b02-ece6e5f58cd9" providerId="ADAL" clId="{D97D85CA-7861-4112-90B4-AF6C32386E53}" dt="2024-10-31T19:00:56.843" v="3808"/>
          <ac:spMkLst>
            <pc:docMk/>
            <pc:sldMk cId="2094595707" sldId="306"/>
            <ac:spMk id="6171" creationId="{F6FE5468-759E-4E83-828A-5587C7F58873}"/>
          </ac:spMkLst>
        </pc:spChg>
        <pc:spChg chg="add del">
          <ac:chgData name="Cassady, Georgia" userId="e1f9e851-2f39-4a45-8b02-ece6e5f58cd9" providerId="ADAL" clId="{D97D85CA-7861-4112-90B4-AF6C32386E53}" dt="2024-10-31T19:00:56.843" v="3808"/>
          <ac:spMkLst>
            <pc:docMk/>
            <pc:sldMk cId="2094595707" sldId="306"/>
            <ac:spMk id="6173" creationId="{99FE99BC-5F7D-47C3-AA1E-16D7DBDBD18F}"/>
          </ac:spMkLst>
        </pc:spChg>
        <pc:spChg chg="add del">
          <ac:chgData name="Cassady, Georgia" userId="e1f9e851-2f39-4a45-8b02-ece6e5f58cd9" providerId="ADAL" clId="{D97D85CA-7861-4112-90B4-AF6C32386E53}" dt="2024-10-31T19:00:56.843" v="3808"/>
          <ac:spMkLst>
            <pc:docMk/>
            <pc:sldMk cId="2094595707" sldId="306"/>
            <ac:spMk id="6175" creationId="{27400BAF-FCE6-4296-8A0E-9B595ADC09A4}"/>
          </ac:spMkLst>
        </pc:spChg>
        <pc:picChg chg="add mod ord">
          <ac:chgData name="Cassady, Georgia" userId="e1f9e851-2f39-4a45-8b02-ece6e5f58cd9" providerId="ADAL" clId="{D97D85CA-7861-4112-90B4-AF6C32386E53}" dt="2024-10-25T14:06:19.796" v="1779" actId="27614"/>
          <ac:picMkLst>
            <pc:docMk/>
            <pc:sldMk cId="2094595707" sldId="306"/>
            <ac:picMk id="2" creationId="{CCA617CB-3065-3347-D7BC-A49D59CD2E78}"/>
          </ac:picMkLst>
        </pc:picChg>
        <pc:picChg chg="add mod ord">
          <ac:chgData name="Cassady, Georgia" userId="e1f9e851-2f39-4a45-8b02-ece6e5f58cd9" providerId="ADAL" clId="{D97D85CA-7861-4112-90B4-AF6C32386E53}" dt="2024-10-25T14:06:20.028" v="1783" actId="27614"/>
          <ac:picMkLst>
            <pc:docMk/>
            <pc:sldMk cId="2094595707" sldId="306"/>
            <ac:picMk id="3" creationId="{45C3E244-9C04-C9FF-3FC5-A1D27473728A}"/>
          </ac:picMkLst>
        </pc:picChg>
        <pc:picChg chg="add mod ord">
          <ac:chgData name="Cassady, Georgia" userId="e1f9e851-2f39-4a45-8b02-ece6e5f58cd9" providerId="ADAL" clId="{D97D85CA-7861-4112-90B4-AF6C32386E53}" dt="2024-10-25T14:06:20.027" v="1781" actId="27614"/>
          <ac:picMkLst>
            <pc:docMk/>
            <pc:sldMk cId="2094595707" sldId="306"/>
            <ac:picMk id="5" creationId="{EE946454-0C1D-0095-C361-6F48819DE103}"/>
          </ac:picMkLst>
        </pc:picChg>
        <pc:picChg chg="add mod">
          <ac:chgData name="Cassady, Georgia" userId="e1f9e851-2f39-4a45-8b02-ece6e5f58cd9" providerId="ADAL" clId="{D97D85CA-7861-4112-90B4-AF6C32386E53}" dt="2024-10-25T14:06:20.135" v="1785" actId="27614"/>
          <ac:picMkLst>
            <pc:docMk/>
            <pc:sldMk cId="2094595707" sldId="306"/>
            <ac:picMk id="6" creationId="{7B881D6E-B25D-CB20-7A18-10A9BF9F3D99}"/>
          </ac:picMkLst>
        </pc:picChg>
        <pc:picChg chg="add mod">
          <ac:chgData name="Cassady, Georgia" userId="e1f9e851-2f39-4a45-8b02-ece6e5f58cd9" providerId="ADAL" clId="{D97D85CA-7861-4112-90B4-AF6C32386E53}" dt="2024-10-25T14:06:20.136" v="1786" actId="962"/>
          <ac:picMkLst>
            <pc:docMk/>
            <pc:sldMk cId="2094595707" sldId="306"/>
            <ac:picMk id="7" creationId="{7A8B5824-4E4B-AFE3-A31E-53A727B16019}"/>
          </ac:picMkLst>
        </pc:picChg>
        <pc:picChg chg="mod ord">
          <ac:chgData name="Cassady, Georgia" userId="e1f9e851-2f39-4a45-8b02-ece6e5f58cd9" providerId="ADAL" clId="{D97D85CA-7861-4112-90B4-AF6C32386E53}" dt="2024-10-25T14:06:00.741" v="1776" actId="26606"/>
          <ac:picMkLst>
            <pc:docMk/>
            <pc:sldMk cId="2094595707" sldId="306"/>
            <ac:picMk id="6146" creationId="{2E7EA961-BF2E-490C-9D15-FE0FE17C2B02}"/>
          </ac:picMkLst>
        </pc:picChg>
      </pc:sldChg>
      <pc:sldChg chg="addSp delSp modSp mod">
        <pc:chgData name="Cassady, Georgia" userId="e1f9e851-2f39-4a45-8b02-ece6e5f58cd9" providerId="ADAL" clId="{D97D85CA-7861-4112-90B4-AF6C32386E53}" dt="2024-10-31T19:00:56.843" v="3808"/>
        <pc:sldMkLst>
          <pc:docMk/>
          <pc:sldMk cId="289540865" sldId="307"/>
        </pc:sldMkLst>
        <pc:spChg chg="mod">
          <ac:chgData name="Cassady, Georgia" userId="e1f9e851-2f39-4a45-8b02-ece6e5f58cd9" providerId="ADAL" clId="{D97D85CA-7861-4112-90B4-AF6C32386E53}" dt="2024-10-31T19:00:56.843" v="3808"/>
          <ac:spMkLst>
            <pc:docMk/>
            <pc:sldMk cId="289540865" sldId="307"/>
            <ac:spMk id="2" creationId="{F071D218-405D-4AA7-BE29-9704D349CC82}"/>
          </ac:spMkLst>
        </pc:spChg>
        <pc:spChg chg="del mod">
          <ac:chgData name="Cassady, Georgia" userId="e1f9e851-2f39-4a45-8b02-ece6e5f58cd9" providerId="ADAL" clId="{D97D85CA-7861-4112-90B4-AF6C32386E53}" dt="2024-10-28T18:55:52.178" v="2150" actId="26606"/>
          <ac:spMkLst>
            <pc:docMk/>
            <pc:sldMk cId="289540865" sldId="307"/>
            <ac:spMk id="4" creationId="{D0532D93-C6BE-40A7-8466-5D348AA7EE3A}"/>
          </ac:spMkLst>
        </pc:spChg>
        <pc:graphicFrameChg chg="add mod">
          <ac:chgData name="Cassady, Georgia" userId="e1f9e851-2f39-4a45-8b02-ece6e5f58cd9" providerId="ADAL" clId="{D97D85CA-7861-4112-90B4-AF6C32386E53}" dt="2024-10-28T18:56:09.213" v="2152" actId="1076"/>
          <ac:graphicFrameMkLst>
            <pc:docMk/>
            <pc:sldMk cId="289540865" sldId="307"/>
            <ac:graphicFrameMk id="6" creationId="{730E81FE-0DB9-6281-B07C-93BFB0415DA5}"/>
          </ac:graphicFrameMkLst>
        </pc:graphicFrameChg>
      </pc:sldChg>
      <pc:sldChg chg="addSp delSp modSp mod delDesignElem">
        <pc:chgData name="Cassady, Georgia" userId="e1f9e851-2f39-4a45-8b02-ece6e5f58cd9" providerId="ADAL" clId="{D97D85CA-7861-4112-90B4-AF6C32386E53}" dt="2024-10-31T19:00:56.843" v="3808"/>
        <pc:sldMkLst>
          <pc:docMk/>
          <pc:sldMk cId="2164643753" sldId="308"/>
        </pc:sldMkLst>
        <pc:spChg chg="mod">
          <ac:chgData name="Cassady, Georgia" userId="e1f9e851-2f39-4a45-8b02-ece6e5f58cd9" providerId="ADAL" clId="{D97D85CA-7861-4112-90B4-AF6C32386E53}" dt="2024-10-23T18:26:24.848" v="107" actId="113"/>
          <ac:spMkLst>
            <pc:docMk/>
            <pc:sldMk cId="2164643753" sldId="308"/>
            <ac:spMk id="4" creationId="{8691CEC1-CC75-41F4-814B-B995FD030481}"/>
          </ac:spMkLst>
        </pc:spChg>
        <pc:spChg chg="add del">
          <ac:chgData name="Cassady, Georgia" userId="e1f9e851-2f39-4a45-8b02-ece6e5f58cd9" providerId="ADAL" clId="{D97D85CA-7861-4112-90B4-AF6C32386E53}" dt="2024-10-31T19:00:56.843" v="3808"/>
          <ac:spMkLst>
            <pc:docMk/>
            <pc:sldMk cId="2164643753" sldId="308"/>
            <ac:spMk id="192" creationId="{71B2258F-86CA-4D4D-8270-BC05FCDEBFB3}"/>
          </ac:spMkLst>
        </pc:spChg>
      </pc:sldChg>
      <pc:sldChg chg="addSp delSp modSp mod setBg addAnim delAnim delDesignElem">
        <pc:chgData name="Cassady, Georgia" userId="e1f9e851-2f39-4a45-8b02-ece6e5f58cd9" providerId="ADAL" clId="{D97D85CA-7861-4112-90B4-AF6C32386E53}" dt="2024-10-31T19:02:39.924" v="3817" actId="1076"/>
        <pc:sldMkLst>
          <pc:docMk/>
          <pc:sldMk cId="1156733669" sldId="309"/>
        </pc:sldMkLst>
        <pc:spChg chg="add mod">
          <ac:chgData name="Cassady, Georgia" userId="e1f9e851-2f39-4a45-8b02-ece6e5f58cd9" providerId="ADAL" clId="{D97D85CA-7861-4112-90B4-AF6C32386E53}" dt="2024-10-31T19:02:39.924" v="3817" actId="1076"/>
          <ac:spMkLst>
            <pc:docMk/>
            <pc:sldMk cId="1156733669" sldId="309"/>
            <ac:spMk id="3" creationId="{5751667A-2CFF-B3AD-4B9E-BB50DA3D5AD9}"/>
          </ac:spMkLst>
        </pc:spChg>
        <pc:spChg chg="mod">
          <ac:chgData name="Cassady, Georgia" userId="e1f9e851-2f39-4a45-8b02-ece6e5f58cd9" providerId="ADAL" clId="{D97D85CA-7861-4112-90B4-AF6C32386E53}" dt="2024-10-31T19:01:35.613" v="3810" actId="1076"/>
          <ac:spMkLst>
            <pc:docMk/>
            <pc:sldMk cId="1156733669" sldId="309"/>
            <ac:spMk id="4" creationId="{8691CEC1-CC75-41F4-814B-B995FD030481}"/>
          </ac:spMkLst>
        </pc:spChg>
        <pc:spChg chg="add mod">
          <ac:chgData name="Cassady, Georgia" userId="e1f9e851-2f39-4a45-8b02-ece6e5f58cd9" providerId="ADAL" clId="{D97D85CA-7861-4112-90B4-AF6C32386E53}" dt="2024-10-31T19:02:34.915" v="3816" actId="1076"/>
          <ac:spMkLst>
            <pc:docMk/>
            <pc:sldMk cId="1156733669" sldId="309"/>
            <ac:spMk id="5" creationId="{8DFB5683-DBDD-24F3-B58B-9967DAC0D4EA}"/>
          </ac:spMkLst>
        </pc:spChg>
        <pc:spChg chg="add del">
          <ac:chgData name="Cassady, Georgia" userId="e1f9e851-2f39-4a45-8b02-ece6e5f58cd9" providerId="ADAL" clId="{D97D85CA-7861-4112-90B4-AF6C32386E53}" dt="2024-10-25T14:09:41.294" v="1801" actId="26606"/>
          <ac:spMkLst>
            <pc:docMk/>
            <pc:sldMk cId="1156733669" sldId="309"/>
            <ac:spMk id="17" creationId="{C1DD1A8A-57D5-4A81-AD04-532B043C5611}"/>
          </ac:spMkLst>
        </pc:spChg>
        <pc:spChg chg="add del">
          <ac:chgData name="Cassady, Georgia" userId="e1f9e851-2f39-4a45-8b02-ece6e5f58cd9" providerId="ADAL" clId="{D97D85CA-7861-4112-90B4-AF6C32386E53}" dt="2024-10-25T14:09:41.294" v="1801" actId="26606"/>
          <ac:spMkLst>
            <pc:docMk/>
            <pc:sldMk cId="1156733669" sldId="309"/>
            <ac:spMk id="19" creationId="{007891EC-4501-44ED-A8C8-B11B6DB767AB}"/>
          </ac:spMkLst>
        </pc:spChg>
        <pc:spChg chg="add del">
          <ac:chgData name="Cassady, Georgia" userId="e1f9e851-2f39-4a45-8b02-ece6e5f58cd9" providerId="ADAL" clId="{D97D85CA-7861-4112-90B4-AF6C32386E53}" dt="2024-10-25T14:09:41.284" v="1800" actId="26606"/>
          <ac:spMkLst>
            <pc:docMk/>
            <pc:sldMk cId="1156733669" sldId="309"/>
            <ac:spMk id="24" creationId="{9B7AD9F6-8CE7-4299-8FC6-328F4DCD3FF9}"/>
          </ac:spMkLst>
        </pc:spChg>
        <pc:spChg chg="add del">
          <ac:chgData name="Cassady, Georgia" userId="e1f9e851-2f39-4a45-8b02-ece6e5f58cd9" providerId="ADAL" clId="{D97D85CA-7861-4112-90B4-AF6C32386E53}" dt="2024-10-25T14:09:41.284" v="1800" actId="26606"/>
          <ac:spMkLst>
            <pc:docMk/>
            <pc:sldMk cId="1156733669" sldId="309"/>
            <ac:spMk id="26" creationId="{F49775AF-8896-43EE-92C6-83497D6DC56F}"/>
          </ac:spMkLst>
        </pc:spChg>
        <pc:spChg chg="add del">
          <ac:chgData name="Cassady, Georgia" userId="e1f9e851-2f39-4a45-8b02-ece6e5f58cd9" providerId="ADAL" clId="{D97D85CA-7861-4112-90B4-AF6C32386E53}" dt="2024-10-31T19:00:56.843" v="3808"/>
          <ac:spMkLst>
            <pc:docMk/>
            <pc:sldMk cId="1156733669" sldId="309"/>
            <ac:spMk id="28" creationId="{F227E5B6-9132-43CA-B503-37A18562ADF2}"/>
          </ac:spMkLst>
        </pc:spChg>
        <pc:spChg chg="add del">
          <ac:chgData name="Cassady, Georgia" userId="e1f9e851-2f39-4a45-8b02-ece6e5f58cd9" providerId="ADAL" clId="{D97D85CA-7861-4112-90B4-AF6C32386E53}" dt="2024-10-31T19:00:56.843" v="3808"/>
          <ac:spMkLst>
            <pc:docMk/>
            <pc:sldMk cId="1156733669" sldId="309"/>
            <ac:spMk id="29" creationId="{362D44EE-C852-4460-B8B5-C4F2BC20510C}"/>
          </ac:spMkLst>
        </pc:spChg>
        <pc:spChg chg="add del">
          <ac:chgData name="Cassady, Georgia" userId="e1f9e851-2f39-4a45-8b02-ece6e5f58cd9" providerId="ADAL" clId="{D97D85CA-7861-4112-90B4-AF6C32386E53}" dt="2024-10-31T19:00:56.843" v="3808"/>
          <ac:spMkLst>
            <pc:docMk/>
            <pc:sldMk cId="1156733669" sldId="309"/>
            <ac:spMk id="30" creationId="{03C2051E-A88D-48E5-BACF-AAED17892722}"/>
          </ac:spMkLst>
        </pc:spChg>
        <pc:spChg chg="add del">
          <ac:chgData name="Cassady, Georgia" userId="e1f9e851-2f39-4a45-8b02-ece6e5f58cd9" providerId="ADAL" clId="{D97D85CA-7861-4112-90B4-AF6C32386E53}" dt="2024-10-31T19:00:56.843" v="3808"/>
          <ac:spMkLst>
            <pc:docMk/>
            <pc:sldMk cId="1156733669" sldId="309"/>
            <ac:spMk id="31" creationId="{658970D8-8D1D-4B5C-894B-E871CC86543D}"/>
          </ac:spMkLst>
        </pc:spChg>
        <pc:spChg chg="add del">
          <ac:chgData name="Cassady, Georgia" userId="e1f9e851-2f39-4a45-8b02-ece6e5f58cd9" providerId="ADAL" clId="{D97D85CA-7861-4112-90B4-AF6C32386E53}" dt="2024-10-31T19:00:56.843" v="3808"/>
          <ac:spMkLst>
            <pc:docMk/>
            <pc:sldMk cId="1156733669" sldId="309"/>
            <ac:spMk id="32" creationId="{7821A508-2985-4905-874A-527429BAABFA}"/>
          </ac:spMkLst>
        </pc:spChg>
        <pc:spChg chg="add del">
          <ac:chgData name="Cassady, Georgia" userId="e1f9e851-2f39-4a45-8b02-ece6e5f58cd9" providerId="ADAL" clId="{D97D85CA-7861-4112-90B4-AF6C32386E53}" dt="2024-10-31T19:00:56.843" v="3808"/>
          <ac:spMkLst>
            <pc:docMk/>
            <pc:sldMk cId="1156733669" sldId="309"/>
            <ac:spMk id="34" creationId="{D2929CB1-0E3C-4B2D-ADC5-0154FB33BA44}"/>
          </ac:spMkLst>
        </pc:spChg>
        <pc:spChg chg="add del">
          <ac:chgData name="Cassady, Georgia" userId="e1f9e851-2f39-4a45-8b02-ece6e5f58cd9" providerId="ADAL" clId="{D97D85CA-7861-4112-90B4-AF6C32386E53}" dt="2024-10-31T19:00:56.843" v="3808"/>
          <ac:spMkLst>
            <pc:docMk/>
            <pc:sldMk cId="1156733669" sldId="309"/>
            <ac:spMk id="36" creationId="{5F2F0C84-BE8C-4DC2-A6D3-30349A801D5C}"/>
          </ac:spMkLst>
        </pc:spChg>
        <pc:picChg chg="add mod ord">
          <ac:chgData name="Cassady, Georgia" userId="e1f9e851-2f39-4a45-8b02-ece6e5f58cd9" providerId="ADAL" clId="{D97D85CA-7861-4112-90B4-AF6C32386E53}" dt="2024-10-25T14:09:41.294" v="1801" actId="26606"/>
          <ac:picMkLst>
            <pc:docMk/>
            <pc:sldMk cId="1156733669" sldId="309"/>
            <ac:picMk id="2" creationId="{E255B789-EAE5-961B-502B-FB7CB7D6A9D2}"/>
          </ac:picMkLst>
        </pc:picChg>
        <pc:picChg chg="del">
          <ac:chgData name="Cassady, Georgia" userId="e1f9e851-2f39-4a45-8b02-ece6e5f58cd9" providerId="ADAL" clId="{D97D85CA-7861-4112-90B4-AF6C32386E53}" dt="2024-10-25T14:08:39.328" v="1793" actId="478"/>
          <ac:picMkLst>
            <pc:docMk/>
            <pc:sldMk cId="1156733669" sldId="309"/>
            <ac:picMk id="13" creationId="{77900D39-5E81-40B2-A20C-370E90295E3A}"/>
          </ac:picMkLst>
        </pc:picChg>
      </pc:sldChg>
      <pc:sldChg chg="addSp delSp modSp del mod">
        <pc:chgData name="Cassady, Georgia" userId="e1f9e851-2f39-4a45-8b02-ece6e5f58cd9" providerId="ADAL" clId="{D97D85CA-7861-4112-90B4-AF6C32386E53}" dt="2024-10-28T19:08:50.761" v="2231" actId="2696"/>
        <pc:sldMkLst>
          <pc:docMk/>
          <pc:sldMk cId="565390321" sldId="310"/>
        </pc:sldMkLst>
        <pc:spChg chg="mod">
          <ac:chgData name="Cassady, Georgia" userId="e1f9e851-2f39-4a45-8b02-ece6e5f58cd9" providerId="ADAL" clId="{D97D85CA-7861-4112-90B4-AF6C32386E53}" dt="2024-10-28T19:07:05.753" v="2221" actId="20577"/>
          <ac:spMkLst>
            <pc:docMk/>
            <pc:sldMk cId="565390321" sldId="310"/>
            <ac:spMk id="2" creationId="{99788F8E-3BA2-4578-8D78-7A5831AB9ADD}"/>
          </ac:spMkLst>
        </pc:spChg>
        <pc:spChg chg="del mod">
          <ac:chgData name="Cassady, Georgia" userId="e1f9e851-2f39-4a45-8b02-ece6e5f58cd9" providerId="ADAL" clId="{D97D85CA-7861-4112-90B4-AF6C32386E53}" dt="2024-10-28T19:08:01.106" v="2226" actId="21"/>
          <ac:spMkLst>
            <pc:docMk/>
            <pc:sldMk cId="565390321" sldId="310"/>
            <ac:spMk id="3" creationId="{09CC19AB-9F17-46CD-9774-0638F022FD6A}"/>
          </ac:spMkLst>
        </pc:spChg>
        <pc:spChg chg="add mod">
          <ac:chgData name="Cassady, Georgia" userId="e1f9e851-2f39-4a45-8b02-ece6e5f58cd9" providerId="ADAL" clId="{D97D85CA-7861-4112-90B4-AF6C32386E53}" dt="2024-10-28T19:06:21.438" v="2211" actId="1076"/>
          <ac:spMkLst>
            <pc:docMk/>
            <pc:sldMk cId="565390321" sldId="310"/>
            <ac:spMk id="4" creationId="{36A25D80-37F6-336B-D344-72F11F328785}"/>
          </ac:spMkLst>
        </pc:spChg>
        <pc:spChg chg="add mod">
          <ac:chgData name="Cassady, Georgia" userId="e1f9e851-2f39-4a45-8b02-ece6e5f58cd9" providerId="ADAL" clId="{D97D85CA-7861-4112-90B4-AF6C32386E53}" dt="2024-10-28T19:08:01.106" v="2226" actId="21"/>
          <ac:spMkLst>
            <pc:docMk/>
            <pc:sldMk cId="565390321" sldId="310"/>
            <ac:spMk id="6" creationId="{CE753DF5-BD95-2E8C-CA45-7999A7915968}"/>
          </ac:spMkLst>
        </pc:spChg>
      </pc:sldChg>
      <pc:sldChg chg="addSp modSp mod">
        <pc:chgData name="Cassady, Georgia" userId="e1f9e851-2f39-4a45-8b02-ece6e5f58cd9" providerId="ADAL" clId="{D97D85CA-7861-4112-90B4-AF6C32386E53}" dt="2024-10-28T17:54:12.235" v="2135" actId="1076"/>
        <pc:sldMkLst>
          <pc:docMk/>
          <pc:sldMk cId="3041909870" sldId="311"/>
        </pc:sldMkLst>
        <pc:spChg chg="mod">
          <ac:chgData name="Cassady, Georgia" userId="e1f9e851-2f39-4a45-8b02-ece6e5f58cd9" providerId="ADAL" clId="{D97D85CA-7861-4112-90B4-AF6C32386E53}" dt="2024-10-28T17:54:12.235" v="2135" actId="1076"/>
          <ac:spMkLst>
            <pc:docMk/>
            <pc:sldMk cId="3041909870" sldId="311"/>
            <ac:spMk id="2" creationId="{EB4942A0-A576-4A0D-97C0-00DC4A22543C}"/>
          </ac:spMkLst>
        </pc:spChg>
        <pc:spChg chg="add mod">
          <ac:chgData name="Cassady, Georgia" userId="e1f9e851-2f39-4a45-8b02-ece6e5f58cd9" providerId="ADAL" clId="{D97D85CA-7861-4112-90B4-AF6C32386E53}" dt="2024-10-28T17:53:53.574" v="2134"/>
          <ac:spMkLst>
            <pc:docMk/>
            <pc:sldMk cId="3041909870" sldId="311"/>
            <ac:spMk id="3" creationId="{D6FAD666-F70D-4EC5-940F-C7343DF734E6}"/>
          </ac:spMkLst>
        </pc:spChg>
      </pc:sldChg>
      <pc:sldChg chg="addSp delSp mod">
        <pc:chgData name="Cassady, Georgia" userId="e1f9e851-2f39-4a45-8b02-ece6e5f58cd9" providerId="ADAL" clId="{D97D85CA-7861-4112-90B4-AF6C32386E53}" dt="2024-10-28T18:55:30.083" v="2149" actId="26606"/>
        <pc:sldMkLst>
          <pc:docMk/>
          <pc:sldMk cId="2187699278" sldId="312"/>
        </pc:sldMkLst>
        <pc:spChg chg="del">
          <ac:chgData name="Cassady, Georgia" userId="e1f9e851-2f39-4a45-8b02-ece6e5f58cd9" providerId="ADAL" clId="{D97D85CA-7861-4112-90B4-AF6C32386E53}" dt="2024-10-28T18:55:30.083" v="2149" actId="26606"/>
          <ac:spMkLst>
            <pc:docMk/>
            <pc:sldMk cId="2187699278" sldId="312"/>
            <ac:spMk id="4" creationId="{EBB0576E-88F5-4D46-9354-3095025B6688}"/>
          </ac:spMkLst>
        </pc:spChg>
        <pc:graphicFrameChg chg="add">
          <ac:chgData name="Cassady, Georgia" userId="e1f9e851-2f39-4a45-8b02-ece6e5f58cd9" providerId="ADAL" clId="{D97D85CA-7861-4112-90B4-AF6C32386E53}" dt="2024-10-28T18:55:30.083" v="2149" actId="26606"/>
          <ac:graphicFrameMkLst>
            <pc:docMk/>
            <pc:sldMk cId="2187699278" sldId="312"/>
            <ac:graphicFrameMk id="6" creationId="{02DD8A0E-A4C3-D785-A1CA-393FBB99F143}"/>
          </ac:graphicFrameMkLst>
        </pc:graphicFrameChg>
      </pc:sldChg>
      <pc:sldChg chg="addSp delSp modSp del mod setBg delDesignElem">
        <pc:chgData name="Cassady, Georgia" userId="e1f9e851-2f39-4a45-8b02-ece6e5f58cd9" providerId="ADAL" clId="{D97D85CA-7861-4112-90B4-AF6C32386E53}" dt="2024-10-31T19:02:49.934" v="3818" actId="2696"/>
        <pc:sldMkLst>
          <pc:docMk/>
          <pc:sldMk cId="3337285545" sldId="313"/>
        </pc:sldMkLst>
        <pc:spChg chg="mod">
          <ac:chgData name="Cassady, Georgia" userId="e1f9e851-2f39-4a45-8b02-ece6e5f58cd9" providerId="ADAL" clId="{D97D85CA-7861-4112-90B4-AF6C32386E53}" dt="2024-10-28T18:54:04.170" v="2146" actId="20577"/>
          <ac:spMkLst>
            <pc:docMk/>
            <pc:sldMk cId="3337285545" sldId="313"/>
            <ac:spMk id="2" creationId="{DB7AADDD-B161-4760-846A-F127D67A8BD7}"/>
          </ac:spMkLst>
        </pc:spChg>
        <pc:spChg chg="add del mod">
          <ac:chgData name="Cassady, Georgia" userId="e1f9e851-2f39-4a45-8b02-ece6e5f58cd9" providerId="ADAL" clId="{D97D85CA-7861-4112-90B4-AF6C32386E53}" dt="2024-10-31T19:02:03.940" v="3811" actId="21"/>
          <ac:spMkLst>
            <pc:docMk/>
            <pc:sldMk cId="3337285545" sldId="313"/>
            <ac:spMk id="3" creationId="{2D942241-4023-C23E-E12D-24144AE06016}"/>
          </ac:spMkLst>
        </pc:spChg>
        <pc:spChg chg="del">
          <ac:chgData name="Cassady, Georgia" userId="e1f9e851-2f39-4a45-8b02-ece6e5f58cd9" providerId="ADAL" clId="{D97D85CA-7861-4112-90B4-AF6C32386E53}" dt="2024-10-24T17:18:59.224" v="553" actId="478"/>
          <ac:spMkLst>
            <pc:docMk/>
            <pc:sldMk cId="3337285545" sldId="313"/>
            <ac:spMk id="3" creationId="{8CF3C63C-74E7-4CE8-884D-1AD7EDC238BB}"/>
          </ac:spMkLst>
        </pc:spChg>
        <pc:spChg chg="del mod">
          <ac:chgData name="Cassady, Georgia" userId="e1f9e851-2f39-4a45-8b02-ece6e5f58cd9" providerId="ADAL" clId="{D97D85CA-7861-4112-90B4-AF6C32386E53}" dt="2024-10-28T18:53:18.399" v="2141" actId="21"/>
          <ac:spMkLst>
            <pc:docMk/>
            <pc:sldMk cId="3337285545" sldId="313"/>
            <ac:spMk id="4" creationId="{9E7A6195-66E0-46AB-B42E-F6A8D0A6F724}"/>
          </ac:spMkLst>
        </pc:spChg>
        <pc:spChg chg="add del mod">
          <ac:chgData name="Cassady, Georgia" userId="e1f9e851-2f39-4a45-8b02-ece6e5f58cd9" providerId="ADAL" clId="{D97D85CA-7861-4112-90B4-AF6C32386E53}" dt="2024-10-31T19:02:26.535" v="3814" actId="21"/>
          <ac:spMkLst>
            <pc:docMk/>
            <pc:sldMk cId="3337285545" sldId="313"/>
            <ac:spMk id="5" creationId="{8DFB5683-DBDD-24F3-B58B-9967DAC0D4EA}"/>
          </ac:spMkLst>
        </pc:spChg>
        <pc:spChg chg="add del">
          <ac:chgData name="Cassady, Georgia" userId="e1f9e851-2f39-4a45-8b02-ece6e5f58cd9" providerId="ADAL" clId="{D97D85CA-7861-4112-90B4-AF6C32386E53}" dt="2024-10-31T19:00:56.843" v="3808"/>
          <ac:spMkLst>
            <pc:docMk/>
            <pc:sldMk cId="3337285545" sldId="313"/>
            <ac:spMk id="10" creationId="{4E1BEB12-92AF-4445-98AD-4C7756E7C93B}"/>
          </ac:spMkLst>
        </pc:spChg>
        <pc:spChg chg="add del">
          <ac:chgData name="Cassady, Georgia" userId="e1f9e851-2f39-4a45-8b02-ece6e5f58cd9" providerId="ADAL" clId="{D97D85CA-7861-4112-90B4-AF6C32386E53}" dt="2024-10-31T19:00:56.843" v="3808"/>
          <ac:spMkLst>
            <pc:docMk/>
            <pc:sldMk cId="3337285545" sldId="313"/>
            <ac:spMk id="12" creationId="{D0522C2C-7B5C-48A7-A969-03941E5D2E76}"/>
          </ac:spMkLst>
        </pc:spChg>
        <pc:spChg chg="add del">
          <ac:chgData name="Cassady, Georgia" userId="e1f9e851-2f39-4a45-8b02-ece6e5f58cd9" providerId="ADAL" clId="{D97D85CA-7861-4112-90B4-AF6C32386E53}" dt="2024-10-31T19:00:56.843" v="3808"/>
          <ac:spMkLst>
            <pc:docMk/>
            <pc:sldMk cId="3337285545" sldId="313"/>
            <ac:spMk id="14" creationId="{9C682A1A-5B2D-4111-BBD6-620165633E5B}"/>
          </ac:spMkLst>
        </pc:spChg>
        <pc:spChg chg="add del">
          <ac:chgData name="Cassady, Georgia" userId="e1f9e851-2f39-4a45-8b02-ece6e5f58cd9" providerId="ADAL" clId="{D97D85CA-7861-4112-90B4-AF6C32386E53}" dt="2024-10-31T19:00:56.843" v="3808"/>
          <ac:spMkLst>
            <pc:docMk/>
            <pc:sldMk cId="3337285545" sldId="313"/>
            <ac:spMk id="16" creationId="{D6EE29F2-D77F-4BD0-A20B-334D316A1C9D}"/>
          </ac:spMkLst>
        </pc:spChg>
        <pc:spChg chg="add del">
          <ac:chgData name="Cassady, Georgia" userId="e1f9e851-2f39-4a45-8b02-ece6e5f58cd9" providerId="ADAL" clId="{D97D85CA-7861-4112-90B4-AF6C32386E53}" dt="2024-10-31T19:00:56.843" v="3808"/>
          <ac:spMkLst>
            <pc:docMk/>
            <pc:sldMk cId="3337285545" sldId="313"/>
            <ac:spMk id="18" creationId="{22D09ED2-868F-42C6-866E-F92E0CEF314F}"/>
          </ac:spMkLst>
        </pc:spChg>
      </pc:sldChg>
      <pc:sldChg chg="addSp delSp modSp new mod modClrScheme chgLayout">
        <pc:chgData name="Cassady, Georgia" userId="e1f9e851-2f39-4a45-8b02-ece6e5f58cd9" providerId="ADAL" clId="{D97D85CA-7861-4112-90B4-AF6C32386E53}" dt="2024-10-31T19:00:56.843" v="3808"/>
        <pc:sldMkLst>
          <pc:docMk/>
          <pc:sldMk cId="3161406959" sldId="314"/>
        </pc:sldMkLst>
        <pc:spChg chg="add mod">
          <ac:chgData name="Cassady, Georgia" userId="e1f9e851-2f39-4a45-8b02-ece6e5f58cd9" providerId="ADAL" clId="{D97D85CA-7861-4112-90B4-AF6C32386E53}" dt="2024-10-31T19:00:56.843" v="3808"/>
          <ac:spMkLst>
            <pc:docMk/>
            <pc:sldMk cId="3161406959" sldId="314"/>
            <ac:spMk id="2" creationId="{CDDA25D1-AFDC-5F31-5789-7F7730B3491B}"/>
          </ac:spMkLst>
        </pc:spChg>
        <pc:spChg chg="add del mod">
          <ac:chgData name="Cassady, Georgia" userId="e1f9e851-2f39-4a45-8b02-ece6e5f58cd9" providerId="ADAL" clId="{D97D85CA-7861-4112-90B4-AF6C32386E53}" dt="2024-10-25T13:23:07.672" v="1523" actId="26606"/>
          <ac:spMkLst>
            <pc:docMk/>
            <pc:sldMk cId="3161406959" sldId="314"/>
            <ac:spMk id="3" creationId="{ABACDF2D-79BA-9B3D-ACBD-4F187649327E}"/>
          </ac:spMkLst>
        </pc:spChg>
        <pc:spChg chg="add mod">
          <ac:chgData name="Cassady, Georgia" userId="e1f9e851-2f39-4a45-8b02-ece6e5f58cd9" providerId="ADAL" clId="{D97D85CA-7861-4112-90B4-AF6C32386E53}" dt="2024-10-31T19:00:56.843" v="3808"/>
          <ac:spMkLst>
            <pc:docMk/>
            <pc:sldMk cId="3161406959" sldId="314"/>
            <ac:spMk id="4" creationId="{8C5593C3-94F6-C602-2C23-4CF5D92EBB29}"/>
          </ac:spMkLst>
        </pc:spChg>
        <pc:graphicFrameChg chg="add del">
          <ac:chgData name="Cassady, Georgia" userId="e1f9e851-2f39-4a45-8b02-ece6e5f58cd9" providerId="ADAL" clId="{D97D85CA-7861-4112-90B4-AF6C32386E53}" dt="2024-10-25T13:21:46.703" v="1518" actId="26606"/>
          <ac:graphicFrameMkLst>
            <pc:docMk/>
            <pc:sldMk cId="3161406959" sldId="314"/>
            <ac:graphicFrameMk id="6" creationId="{D8C36E75-7BA9-3688-2572-DE1317BB09E3}"/>
          </ac:graphicFrameMkLst>
        </pc:graphicFrameChg>
        <pc:graphicFrameChg chg="add del">
          <ac:chgData name="Cassady, Georgia" userId="e1f9e851-2f39-4a45-8b02-ece6e5f58cd9" providerId="ADAL" clId="{D97D85CA-7861-4112-90B4-AF6C32386E53}" dt="2024-10-25T13:21:56.992" v="1520" actId="26606"/>
          <ac:graphicFrameMkLst>
            <pc:docMk/>
            <pc:sldMk cId="3161406959" sldId="314"/>
            <ac:graphicFrameMk id="8" creationId="{4B90E875-209B-C552-3B8A-E8A59B0E4EA0}"/>
          </ac:graphicFrameMkLst>
        </pc:graphicFrameChg>
        <pc:graphicFrameChg chg="add del">
          <ac:chgData name="Cassady, Georgia" userId="e1f9e851-2f39-4a45-8b02-ece6e5f58cd9" providerId="ADAL" clId="{D97D85CA-7861-4112-90B4-AF6C32386E53}" dt="2024-10-25T13:23:07.650" v="1522" actId="26606"/>
          <ac:graphicFrameMkLst>
            <pc:docMk/>
            <pc:sldMk cId="3161406959" sldId="314"/>
            <ac:graphicFrameMk id="10" creationId="{6FED28A0-D0A1-4779-C4CF-742144E11B15}"/>
          </ac:graphicFrameMkLst>
        </pc:graphicFrameChg>
        <pc:graphicFrameChg chg="add mod">
          <ac:chgData name="Cassady, Georgia" userId="e1f9e851-2f39-4a45-8b02-ece6e5f58cd9" providerId="ADAL" clId="{D97D85CA-7861-4112-90B4-AF6C32386E53}" dt="2024-10-31T19:00:56.843" v="3808"/>
          <ac:graphicFrameMkLst>
            <pc:docMk/>
            <pc:sldMk cId="3161406959" sldId="314"/>
            <ac:graphicFrameMk id="12" creationId="{4B90E875-209B-C552-3B8A-E8A59B0E4EA0}"/>
          </ac:graphicFrameMkLst>
        </pc:graphicFrameChg>
      </pc:sldChg>
      <pc:sldChg chg="addSp delSp modSp new mod setBg delDesignElem">
        <pc:chgData name="Cassady, Georgia" userId="e1f9e851-2f39-4a45-8b02-ece6e5f58cd9" providerId="ADAL" clId="{D97D85CA-7861-4112-90B4-AF6C32386E53}" dt="2024-10-31T19:00:56.843" v="3808"/>
        <pc:sldMkLst>
          <pc:docMk/>
          <pc:sldMk cId="1781981871" sldId="315"/>
        </pc:sldMkLst>
        <pc:spChg chg="mod">
          <ac:chgData name="Cassady, Georgia" userId="e1f9e851-2f39-4a45-8b02-ece6e5f58cd9" providerId="ADAL" clId="{D97D85CA-7861-4112-90B4-AF6C32386E53}" dt="2024-10-31T19:00:56.843" v="3808"/>
          <ac:spMkLst>
            <pc:docMk/>
            <pc:sldMk cId="1781981871" sldId="315"/>
            <ac:spMk id="2" creationId="{4B5A28D9-608A-0F57-C004-FC137FB5B2D6}"/>
          </ac:spMkLst>
        </pc:spChg>
        <pc:spChg chg="mod">
          <ac:chgData name="Cassady, Georgia" userId="e1f9e851-2f39-4a45-8b02-ece6e5f58cd9" providerId="ADAL" clId="{D97D85CA-7861-4112-90B4-AF6C32386E53}" dt="2024-10-31T19:00:56.843" v="3808"/>
          <ac:spMkLst>
            <pc:docMk/>
            <pc:sldMk cId="1781981871" sldId="315"/>
            <ac:spMk id="3" creationId="{4A302F71-F51B-8EBC-BD78-DF521BD92566}"/>
          </ac:spMkLst>
        </pc:spChg>
        <pc:spChg chg="mod">
          <ac:chgData name="Cassady, Georgia" userId="e1f9e851-2f39-4a45-8b02-ece6e5f58cd9" providerId="ADAL" clId="{D97D85CA-7861-4112-90B4-AF6C32386E53}" dt="2024-10-31T19:00:56.843" v="3808"/>
          <ac:spMkLst>
            <pc:docMk/>
            <pc:sldMk cId="1781981871" sldId="315"/>
            <ac:spMk id="4" creationId="{070AF791-26E3-1AA3-61C8-20ED43439B1E}"/>
          </ac:spMkLst>
        </pc:spChg>
        <pc:spChg chg="add del">
          <ac:chgData name="Cassady, Georgia" userId="e1f9e851-2f39-4a45-8b02-ece6e5f58cd9" providerId="ADAL" clId="{D97D85CA-7861-4112-90B4-AF6C32386E53}" dt="2024-10-31T19:00:56.843" v="3808"/>
          <ac:spMkLst>
            <pc:docMk/>
            <pc:sldMk cId="1781981871" sldId="315"/>
            <ac:spMk id="9" creationId="{9F7D788E-2C1B-4EF4-8719-12613771FF98}"/>
          </ac:spMkLst>
        </pc:spChg>
        <pc:spChg chg="add del">
          <ac:chgData name="Cassady, Georgia" userId="e1f9e851-2f39-4a45-8b02-ece6e5f58cd9" providerId="ADAL" clId="{D97D85CA-7861-4112-90B4-AF6C32386E53}" dt="2024-10-31T19:00:56.843" v="3808"/>
          <ac:spMkLst>
            <pc:docMk/>
            <pc:sldMk cId="1781981871" sldId="315"/>
            <ac:spMk id="11" creationId="{7C54E824-C0F4-480B-BC88-689F50C45FBD}"/>
          </ac:spMkLst>
        </pc:spChg>
        <pc:spChg chg="add del">
          <ac:chgData name="Cassady, Georgia" userId="e1f9e851-2f39-4a45-8b02-ece6e5f58cd9" providerId="ADAL" clId="{D97D85CA-7861-4112-90B4-AF6C32386E53}" dt="2024-10-31T19:00:56.843" v="3808"/>
          <ac:spMkLst>
            <pc:docMk/>
            <pc:sldMk cId="1781981871" sldId="315"/>
            <ac:spMk id="13" creationId="{58DEA6A1-FC5C-4E6E-BBBF-7E472949B394}"/>
          </ac:spMkLst>
        </pc:spChg>
        <pc:spChg chg="add del">
          <ac:chgData name="Cassady, Georgia" userId="e1f9e851-2f39-4a45-8b02-ece6e5f58cd9" providerId="ADAL" clId="{D97D85CA-7861-4112-90B4-AF6C32386E53}" dt="2024-10-31T19:00:56.843" v="3808"/>
          <ac:spMkLst>
            <pc:docMk/>
            <pc:sldMk cId="1781981871" sldId="315"/>
            <ac:spMk id="15" creationId="{96AAAC3B-1954-46B7-BBAC-27DFF5B5295F}"/>
          </ac:spMkLst>
        </pc:spChg>
        <pc:spChg chg="add del">
          <ac:chgData name="Cassady, Georgia" userId="e1f9e851-2f39-4a45-8b02-ece6e5f58cd9" providerId="ADAL" clId="{D97D85CA-7861-4112-90B4-AF6C32386E53}" dt="2024-10-31T19:00:56.843" v="3808"/>
          <ac:spMkLst>
            <pc:docMk/>
            <pc:sldMk cId="1781981871" sldId="315"/>
            <ac:spMk id="17" creationId="{A5AD6500-BB62-4AAC-9D2F-C10DDC90CBB1}"/>
          </ac:spMkLst>
        </pc:spChg>
      </pc:sldChg>
      <pc:sldChg chg="addSp delSp modSp new mod setBg modClrScheme delDesignElem chgLayout">
        <pc:chgData name="Cassady, Georgia" userId="e1f9e851-2f39-4a45-8b02-ece6e5f58cd9" providerId="ADAL" clId="{D97D85CA-7861-4112-90B4-AF6C32386E53}" dt="2024-10-31T19:00:56.843" v="3808"/>
        <pc:sldMkLst>
          <pc:docMk/>
          <pc:sldMk cId="3475171086" sldId="316"/>
        </pc:sldMkLst>
        <pc:spChg chg="add mod">
          <ac:chgData name="Cassady, Georgia" userId="e1f9e851-2f39-4a45-8b02-ece6e5f58cd9" providerId="ADAL" clId="{D97D85CA-7861-4112-90B4-AF6C32386E53}" dt="2024-10-25T13:24:10.976" v="1525" actId="26606"/>
          <ac:spMkLst>
            <pc:docMk/>
            <pc:sldMk cId="3475171086" sldId="316"/>
            <ac:spMk id="2" creationId="{C83A158D-EF5C-88A0-0706-6A1BB7196D43}"/>
          </ac:spMkLst>
        </pc:spChg>
        <pc:spChg chg="add mod">
          <ac:chgData name="Cassady, Georgia" userId="e1f9e851-2f39-4a45-8b02-ece6e5f58cd9" providerId="ADAL" clId="{D97D85CA-7861-4112-90B4-AF6C32386E53}" dt="2024-10-31T19:00:56.843" v="3808"/>
          <ac:spMkLst>
            <pc:docMk/>
            <pc:sldMk cId="3475171086" sldId="316"/>
            <ac:spMk id="3" creationId="{BFBCF3F1-CBF7-7359-8427-692E7F97D4BF}"/>
          </ac:spMkLst>
        </pc:spChg>
        <pc:spChg chg="add mod">
          <ac:chgData name="Cassady, Georgia" userId="e1f9e851-2f39-4a45-8b02-ece6e5f58cd9" providerId="ADAL" clId="{D97D85CA-7861-4112-90B4-AF6C32386E53}" dt="2024-10-31T19:00:56.843" v="3808"/>
          <ac:spMkLst>
            <pc:docMk/>
            <pc:sldMk cId="3475171086" sldId="316"/>
            <ac:spMk id="4" creationId="{52439F14-1749-9A11-4776-002EF784ECDE}"/>
          </ac:spMkLst>
        </pc:spChg>
        <pc:spChg chg="add del">
          <ac:chgData name="Cassady, Georgia" userId="e1f9e851-2f39-4a45-8b02-ece6e5f58cd9" providerId="ADAL" clId="{D97D85CA-7861-4112-90B4-AF6C32386E53}" dt="2024-10-31T19:00:56.843" v="3808"/>
          <ac:spMkLst>
            <pc:docMk/>
            <pc:sldMk cId="3475171086" sldId="316"/>
            <ac:spMk id="9" creationId="{9F7D788E-2C1B-4EF4-8719-12613771FF98}"/>
          </ac:spMkLst>
        </pc:spChg>
        <pc:spChg chg="add del">
          <ac:chgData name="Cassady, Georgia" userId="e1f9e851-2f39-4a45-8b02-ece6e5f58cd9" providerId="ADAL" clId="{D97D85CA-7861-4112-90B4-AF6C32386E53}" dt="2024-10-31T19:00:56.843" v="3808"/>
          <ac:spMkLst>
            <pc:docMk/>
            <pc:sldMk cId="3475171086" sldId="316"/>
            <ac:spMk id="11" creationId="{7C54E824-C0F4-480B-BC88-689F50C45FBD}"/>
          </ac:spMkLst>
        </pc:spChg>
        <pc:spChg chg="add del">
          <ac:chgData name="Cassady, Georgia" userId="e1f9e851-2f39-4a45-8b02-ece6e5f58cd9" providerId="ADAL" clId="{D97D85CA-7861-4112-90B4-AF6C32386E53}" dt="2024-10-31T19:00:56.843" v="3808"/>
          <ac:spMkLst>
            <pc:docMk/>
            <pc:sldMk cId="3475171086" sldId="316"/>
            <ac:spMk id="13" creationId="{58DEA6A1-FC5C-4E6E-BBBF-7E472949B394}"/>
          </ac:spMkLst>
        </pc:spChg>
        <pc:spChg chg="add del">
          <ac:chgData name="Cassady, Georgia" userId="e1f9e851-2f39-4a45-8b02-ece6e5f58cd9" providerId="ADAL" clId="{D97D85CA-7861-4112-90B4-AF6C32386E53}" dt="2024-10-31T19:00:56.843" v="3808"/>
          <ac:spMkLst>
            <pc:docMk/>
            <pc:sldMk cId="3475171086" sldId="316"/>
            <ac:spMk id="15" creationId="{96AAAC3B-1954-46B7-BBAC-27DFF5B5295F}"/>
          </ac:spMkLst>
        </pc:spChg>
        <pc:spChg chg="add del">
          <ac:chgData name="Cassady, Georgia" userId="e1f9e851-2f39-4a45-8b02-ece6e5f58cd9" providerId="ADAL" clId="{D97D85CA-7861-4112-90B4-AF6C32386E53}" dt="2024-10-31T19:00:56.843" v="3808"/>
          <ac:spMkLst>
            <pc:docMk/>
            <pc:sldMk cId="3475171086" sldId="316"/>
            <ac:spMk id="17" creationId="{A5AD6500-BB62-4AAC-9D2F-C10DDC90CBB1}"/>
          </ac:spMkLst>
        </pc:spChg>
      </pc:sldChg>
      <pc:sldChg chg="addSp delSp modSp new mod setBg setClrOvrMap delDesignElem chgLayout">
        <pc:chgData name="Cassady, Georgia" userId="e1f9e851-2f39-4a45-8b02-ece6e5f58cd9" providerId="ADAL" clId="{D97D85CA-7861-4112-90B4-AF6C32386E53}" dt="2024-10-31T19:00:56.843" v="3808"/>
        <pc:sldMkLst>
          <pc:docMk/>
          <pc:sldMk cId="2379422190" sldId="317"/>
        </pc:sldMkLst>
        <pc:spChg chg="add del mod">
          <ac:chgData name="Cassady, Georgia" userId="e1f9e851-2f39-4a45-8b02-ece6e5f58cd9" providerId="ADAL" clId="{D97D85CA-7861-4112-90B4-AF6C32386E53}" dt="2024-10-25T13:24:47.495" v="1526" actId="26606"/>
          <ac:spMkLst>
            <pc:docMk/>
            <pc:sldMk cId="2379422190" sldId="317"/>
            <ac:spMk id="2" creationId="{25D4EAB6-7321-9EA1-0A42-4A95B1DAD8A9}"/>
          </ac:spMkLst>
        </pc:spChg>
        <pc:spChg chg="add del">
          <ac:chgData name="Cassady, Georgia" userId="e1f9e851-2f39-4a45-8b02-ece6e5f58cd9" providerId="ADAL" clId="{D97D85CA-7861-4112-90B4-AF6C32386E53}" dt="2024-10-25T13:25:36.563" v="1529" actId="26606"/>
          <ac:spMkLst>
            <pc:docMk/>
            <pc:sldMk cId="2379422190" sldId="317"/>
            <ac:spMk id="8" creationId="{BACC6370-2D7E-4714-9D71-7542949D7D5D}"/>
          </ac:spMkLst>
        </pc:spChg>
        <pc:spChg chg="add del">
          <ac:chgData name="Cassady, Georgia" userId="e1f9e851-2f39-4a45-8b02-ece6e5f58cd9" providerId="ADAL" clId="{D97D85CA-7861-4112-90B4-AF6C32386E53}" dt="2024-10-25T13:25:36.563" v="1529" actId="26606"/>
          <ac:spMkLst>
            <pc:docMk/>
            <pc:sldMk cId="2379422190" sldId="317"/>
            <ac:spMk id="10" creationId="{F68B3F68-107C-434F-AA38-110D5EA91B85}"/>
          </ac:spMkLst>
        </pc:spChg>
        <pc:spChg chg="add del">
          <ac:chgData name="Cassady, Georgia" userId="e1f9e851-2f39-4a45-8b02-ece6e5f58cd9" providerId="ADAL" clId="{D97D85CA-7861-4112-90B4-AF6C32386E53}" dt="2024-10-25T13:25:36.563" v="1529" actId="26606"/>
          <ac:spMkLst>
            <pc:docMk/>
            <pc:sldMk cId="2379422190" sldId="317"/>
            <ac:spMk id="12" creationId="{AAD0DBB9-1A4B-4391-81D4-CB19F9AB918A}"/>
          </ac:spMkLst>
        </pc:spChg>
        <pc:spChg chg="add del">
          <ac:chgData name="Cassady, Georgia" userId="e1f9e851-2f39-4a45-8b02-ece6e5f58cd9" providerId="ADAL" clId="{D97D85CA-7861-4112-90B4-AF6C32386E53}" dt="2024-10-25T13:25:36.563" v="1529" actId="26606"/>
          <ac:spMkLst>
            <pc:docMk/>
            <pc:sldMk cId="2379422190" sldId="317"/>
            <ac:spMk id="14" creationId="{063BBA22-50EA-4C4D-BE05-F1CE4E63AA56}"/>
          </ac:spMkLst>
        </pc:spChg>
        <pc:spChg chg="add del">
          <ac:chgData name="Cassady, Georgia" userId="e1f9e851-2f39-4a45-8b02-ece6e5f58cd9" providerId="ADAL" clId="{D97D85CA-7861-4112-90B4-AF6C32386E53}" dt="2024-10-25T13:26:41.636" v="1532" actId="26606"/>
          <ac:spMkLst>
            <pc:docMk/>
            <pc:sldMk cId="2379422190" sldId="317"/>
            <ac:spMk id="19" creationId="{BACC6370-2D7E-4714-9D71-7542949D7D5D}"/>
          </ac:spMkLst>
        </pc:spChg>
        <pc:spChg chg="add del">
          <ac:chgData name="Cassady, Georgia" userId="e1f9e851-2f39-4a45-8b02-ece6e5f58cd9" providerId="ADAL" clId="{D97D85CA-7861-4112-90B4-AF6C32386E53}" dt="2024-10-25T13:26:41.636" v="1532" actId="26606"/>
          <ac:spMkLst>
            <pc:docMk/>
            <pc:sldMk cId="2379422190" sldId="317"/>
            <ac:spMk id="21" creationId="{F68B3F68-107C-434F-AA38-110D5EA91B85}"/>
          </ac:spMkLst>
        </pc:spChg>
        <pc:spChg chg="add del">
          <ac:chgData name="Cassady, Georgia" userId="e1f9e851-2f39-4a45-8b02-ece6e5f58cd9" providerId="ADAL" clId="{D97D85CA-7861-4112-90B4-AF6C32386E53}" dt="2024-10-25T13:26:41.636" v="1532" actId="26606"/>
          <ac:spMkLst>
            <pc:docMk/>
            <pc:sldMk cId="2379422190" sldId="317"/>
            <ac:spMk id="23" creationId="{AAD0DBB9-1A4B-4391-81D4-CB19F9AB918A}"/>
          </ac:spMkLst>
        </pc:spChg>
        <pc:spChg chg="add del">
          <ac:chgData name="Cassady, Georgia" userId="e1f9e851-2f39-4a45-8b02-ece6e5f58cd9" providerId="ADAL" clId="{D97D85CA-7861-4112-90B4-AF6C32386E53}" dt="2024-10-25T13:26:41.636" v="1532" actId="26606"/>
          <ac:spMkLst>
            <pc:docMk/>
            <pc:sldMk cId="2379422190" sldId="317"/>
            <ac:spMk id="25" creationId="{063BBA22-50EA-4C4D-BE05-F1CE4E63AA56}"/>
          </ac:spMkLst>
        </pc:spChg>
        <pc:spChg chg="add del">
          <ac:chgData name="Cassady, Georgia" userId="e1f9e851-2f39-4a45-8b02-ece6e5f58cd9" providerId="ADAL" clId="{D97D85CA-7861-4112-90B4-AF6C32386E53}" dt="2024-10-25T13:26:41.588" v="1531" actId="26606"/>
          <ac:spMkLst>
            <pc:docMk/>
            <pc:sldMk cId="2379422190" sldId="317"/>
            <ac:spMk id="31" creationId="{9228552E-C8B1-4A80-8448-0787CE0FC704}"/>
          </ac:spMkLst>
        </pc:spChg>
        <pc:spChg chg="add del">
          <ac:chgData name="Cassady, Georgia" userId="e1f9e851-2f39-4a45-8b02-ece6e5f58cd9" providerId="ADAL" clId="{D97D85CA-7861-4112-90B4-AF6C32386E53}" dt="2024-10-25T13:27:26.385" v="1535" actId="26606"/>
          <ac:spMkLst>
            <pc:docMk/>
            <pc:sldMk cId="2379422190" sldId="317"/>
            <ac:spMk id="33" creationId="{BACC6370-2D7E-4714-9D71-7542949D7D5D}"/>
          </ac:spMkLst>
        </pc:spChg>
        <pc:spChg chg="add del">
          <ac:chgData name="Cassady, Georgia" userId="e1f9e851-2f39-4a45-8b02-ece6e5f58cd9" providerId="ADAL" clId="{D97D85CA-7861-4112-90B4-AF6C32386E53}" dt="2024-10-25T13:27:26.385" v="1535" actId="26606"/>
          <ac:spMkLst>
            <pc:docMk/>
            <pc:sldMk cId="2379422190" sldId="317"/>
            <ac:spMk id="34" creationId="{F68B3F68-107C-434F-AA38-110D5EA91B85}"/>
          </ac:spMkLst>
        </pc:spChg>
        <pc:spChg chg="add del">
          <ac:chgData name="Cassady, Georgia" userId="e1f9e851-2f39-4a45-8b02-ece6e5f58cd9" providerId="ADAL" clId="{D97D85CA-7861-4112-90B4-AF6C32386E53}" dt="2024-10-25T13:27:26.385" v="1535" actId="26606"/>
          <ac:spMkLst>
            <pc:docMk/>
            <pc:sldMk cId="2379422190" sldId="317"/>
            <ac:spMk id="35" creationId="{AAD0DBB9-1A4B-4391-81D4-CB19F9AB918A}"/>
          </ac:spMkLst>
        </pc:spChg>
        <pc:spChg chg="add del">
          <ac:chgData name="Cassady, Georgia" userId="e1f9e851-2f39-4a45-8b02-ece6e5f58cd9" providerId="ADAL" clId="{D97D85CA-7861-4112-90B4-AF6C32386E53}" dt="2024-10-25T13:27:26.385" v="1535" actId="26606"/>
          <ac:spMkLst>
            <pc:docMk/>
            <pc:sldMk cId="2379422190" sldId="317"/>
            <ac:spMk id="36" creationId="{063BBA22-50EA-4C4D-BE05-F1CE4E63AA56}"/>
          </ac:spMkLst>
        </pc:spChg>
        <pc:spChg chg="add del">
          <ac:chgData name="Cassady, Georgia" userId="e1f9e851-2f39-4a45-8b02-ece6e5f58cd9" providerId="ADAL" clId="{D97D85CA-7861-4112-90B4-AF6C32386E53}" dt="2024-10-25T13:27:26.349" v="1534" actId="26606"/>
          <ac:spMkLst>
            <pc:docMk/>
            <pc:sldMk cId="2379422190" sldId="317"/>
            <ac:spMk id="42" creationId="{9228552E-C8B1-4A80-8448-0787CE0FC704}"/>
          </ac:spMkLst>
        </pc:spChg>
        <pc:spChg chg="add del">
          <ac:chgData name="Cassady, Georgia" userId="e1f9e851-2f39-4a45-8b02-ece6e5f58cd9" providerId="ADAL" clId="{D97D85CA-7861-4112-90B4-AF6C32386E53}" dt="2024-10-31T19:00:56.843" v="3808"/>
          <ac:spMkLst>
            <pc:docMk/>
            <pc:sldMk cId="2379422190" sldId="317"/>
            <ac:spMk id="44" creationId="{BACC6370-2D7E-4714-9D71-7542949D7D5D}"/>
          </ac:spMkLst>
        </pc:spChg>
        <pc:spChg chg="add del">
          <ac:chgData name="Cassady, Georgia" userId="e1f9e851-2f39-4a45-8b02-ece6e5f58cd9" providerId="ADAL" clId="{D97D85CA-7861-4112-90B4-AF6C32386E53}" dt="2024-10-31T19:00:56.843" v="3808"/>
          <ac:spMkLst>
            <pc:docMk/>
            <pc:sldMk cId="2379422190" sldId="317"/>
            <ac:spMk id="45" creationId="{F68B3F68-107C-434F-AA38-110D5EA91B85}"/>
          </ac:spMkLst>
        </pc:spChg>
        <pc:spChg chg="add del">
          <ac:chgData name="Cassady, Georgia" userId="e1f9e851-2f39-4a45-8b02-ece6e5f58cd9" providerId="ADAL" clId="{D97D85CA-7861-4112-90B4-AF6C32386E53}" dt="2024-10-31T19:00:56.843" v="3808"/>
          <ac:spMkLst>
            <pc:docMk/>
            <pc:sldMk cId="2379422190" sldId="317"/>
            <ac:spMk id="46" creationId="{AAD0DBB9-1A4B-4391-81D4-CB19F9AB918A}"/>
          </ac:spMkLst>
        </pc:spChg>
        <pc:spChg chg="add del">
          <ac:chgData name="Cassady, Georgia" userId="e1f9e851-2f39-4a45-8b02-ece6e5f58cd9" providerId="ADAL" clId="{D97D85CA-7861-4112-90B4-AF6C32386E53}" dt="2024-10-31T19:00:56.843" v="3808"/>
          <ac:spMkLst>
            <pc:docMk/>
            <pc:sldMk cId="2379422190" sldId="317"/>
            <ac:spMk id="47" creationId="{063BBA22-50EA-4C4D-BE05-F1CE4E63AA56}"/>
          </ac:spMkLst>
        </pc:spChg>
        <pc:graphicFrameChg chg="add mod modGraphic">
          <ac:chgData name="Cassady, Georgia" userId="e1f9e851-2f39-4a45-8b02-ece6e5f58cd9" providerId="ADAL" clId="{D97D85CA-7861-4112-90B4-AF6C32386E53}" dt="2024-10-25T13:27:26.385" v="1535" actId="26606"/>
          <ac:graphicFrameMkLst>
            <pc:docMk/>
            <pc:sldMk cId="2379422190" sldId="317"/>
            <ac:graphicFrameMk id="4" creationId="{22DAF28C-8A66-73AC-E90E-3E5316A4DDBA}"/>
          </ac:graphicFrameMkLst>
        </pc:graphicFrameChg>
        <pc:picChg chg="add del">
          <ac:chgData name="Cassady, Georgia" userId="e1f9e851-2f39-4a45-8b02-ece6e5f58cd9" providerId="ADAL" clId="{D97D85CA-7861-4112-90B4-AF6C32386E53}" dt="2024-10-25T13:26:41.588" v="1531" actId="26606"/>
          <ac:picMkLst>
            <pc:docMk/>
            <pc:sldMk cId="2379422190" sldId="317"/>
            <ac:picMk id="27" creationId="{E1CC0BFB-BFE7-F56D-0B76-D4FF51DDA4FC}"/>
          </ac:picMkLst>
        </pc:picChg>
        <pc:picChg chg="add del">
          <ac:chgData name="Cassady, Georgia" userId="e1f9e851-2f39-4a45-8b02-ece6e5f58cd9" providerId="ADAL" clId="{D97D85CA-7861-4112-90B4-AF6C32386E53}" dt="2024-10-25T13:27:26.349" v="1534" actId="26606"/>
          <ac:picMkLst>
            <pc:docMk/>
            <pc:sldMk cId="2379422190" sldId="317"/>
            <ac:picMk id="38" creationId="{C3C189B2-C7ED-2B50-855D-DE0952A33FE9}"/>
          </ac:picMkLst>
        </pc:picChg>
      </pc:sldChg>
      <pc:sldChg chg="addSp delSp modSp add mod ord delDesignElem">
        <pc:chgData name="Cassady, Georgia" userId="e1f9e851-2f39-4a45-8b02-ece6e5f58cd9" providerId="ADAL" clId="{D97D85CA-7861-4112-90B4-AF6C32386E53}" dt="2024-10-31T19:00:56.843" v="3808"/>
        <pc:sldMkLst>
          <pc:docMk/>
          <pc:sldMk cId="1543910465" sldId="318"/>
        </pc:sldMkLst>
        <pc:spChg chg="add mod">
          <ac:chgData name="Cassady, Georgia" userId="e1f9e851-2f39-4a45-8b02-ece6e5f58cd9" providerId="ADAL" clId="{D97D85CA-7861-4112-90B4-AF6C32386E53}" dt="2024-10-25T13:30:01.673" v="1573" actId="1076"/>
          <ac:spMkLst>
            <pc:docMk/>
            <pc:sldMk cId="1543910465" sldId="318"/>
            <ac:spMk id="2" creationId="{1E8B1877-485E-FDB7-D121-2CC53834D779}"/>
          </ac:spMkLst>
        </pc:spChg>
        <pc:spChg chg="add mod">
          <ac:chgData name="Cassady, Georgia" userId="e1f9e851-2f39-4a45-8b02-ece6e5f58cd9" providerId="ADAL" clId="{D97D85CA-7861-4112-90B4-AF6C32386E53}" dt="2024-10-28T17:43:01.147" v="2084" actId="6549"/>
          <ac:spMkLst>
            <pc:docMk/>
            <pc:sldMk cId="1543910465" sldId="318"/>
            <ac:spMk id="3" creationId="{C3ABBB15-1EB8-78C7-5870-5133F82FB3F8}"/>
          </ac:spMkLst>
        </pc:spChg>
        <pc:spChg chg="add del">
          <ac:chgData name="Cassady, Georgia" userId="e1f9e851-2f39-4a45-8b02-ece6e5f58cd9" providerId="ADAL" clId="{D97D85CA-7861-4112-90B4-AF6C32386E53}" dt="2024-10-31T19:00:56.843" v="3808"/>
          <ac:spMkLst>
            <pc:docMk/>
            <pc:sldMk cId="1543910465" sldId="318"/>
            <ac:spMk id="44" creationId="{BACC6370-2D7E-4714-9D71-7542949D7D5D}"/>
          </ac:spMkLst>
        </pc:spChg>
        <pc:spChg chg="add del">
          <ac:chgData name="Cassady, Georgia" userId="e1f9e851-2f39-4a45-8b02-ece6e5f58cd9" providerId="ADAL" clId="{D97D85CA-7861-4112-90B4-AF6C32386E53}" dt="2024-10-31T19:00:56.843" v="3808"/>
          <ac:spMkLst>
            <pc:docMk/>
            <pc:sldMk cId="1543910465" sldId="318"/>
            <ac:spMk id="45" creationId="{F68B3F68-107C-434F-AA38-110D5EA91B85}"/>
          </ac:spMkLst>
        </pc:spChg>
        <pc:spChg chg="add del">
          <ac:chgData name="Cassady, Georgia" userId="e1f9e851-2f39-4a45-8b02-ece6e5f58cd9" providerId="ADAL" clId="{D97D85CA-7861-4112-90B4-AF6C32386E53}" dt="2024-10-31T19:00:56.843" v="3808"/>
          <ac:spMkLst>
            <pc:docMk/>
            <pc:sldMk cId="1543910465" sldId="318"/>
            <ac:spMk id="46" creationId="{AAD0DBB9-1A4B-4391-81D4-CB19F9AB918A}"/>
          </ac:spMkLst>
        </pc:spChg>
        <pc:spChg chg="add del">
          <ac:chgData name="Cassady, Georgia" userId="e1f9e851-2f39-4a45-8b02-ece6e5f58cd9" providerId="ADAL" clId="{D97D85CA-7861-4112-90B4-AF6C32386E53}" dt="2024-10-31T19:00:56.843" v="3808"/>
          <ac:spMkLst>
            <pc:docMk/>
            <pc:sldMk cId="1543910465" sldId="318"/>
            <ac:spMk id="47" creationId="{063BBA22-50EA-4C4D-BE05-F1CE4E63AA56}"/>
          </ac:spMkLst>
        </pc:spChg>
        <pc:graphicFrameChg chg="mod">
          <ac:chgData name="Cassady, Georgia" userId="e1f9e851-2f39-4a45-8b02-ece6e5f58cd9" providerId="ADAL" clId="{D97D85CA-7861-4112-90B4-AF6C32386E53}" dt="2024-10-25T13:28:33.637" v="1537"/>
          <ac:graphicFrameMkLst>
            <pc:docMk/>
            <pc:sldMk cId="1543910465" sldId="318"/>
            <ac:graphicFrameMk id="4" creationId="{22DAF28C-8A66-73AC-E90E-3E5316A4DDBA}"/>
          </ac:graphicFrameMkLst>
        </pc:graphicFrameChg>
      </pc:sldChg>
      <pc:sldChg chg="addSp delSp modSp mod delDesignElem">
        <pc:chgData name="Cassady, Georgia" userId="e1f9e851-2f39-4a45-8b02-ece6e5f58cd9" providerId="ADAL" clId="{D97D85CA-7861-4112-90B4-AF6C32386E53}" dt="2024-10-31T19:00:56.843" v="3808"/>
        <pc:sldMkLst>
          <pc:docMk/>
          <pc:sldMk cId="688109821" sldId="319"/>
        </pc:sldMkLst>
        <pc:spChg chg="del">
          <ac:chgData name="Cassady, Georgia" userId="e1f9e851-2f39-4a45-8b02-ece6e5f58cd9" providerId="ADAL" clId="{D97D85CA-7861-4112-90B4-AF6C32386E53}" dt="2024-10-28T19:08:05.544" v="2227" actId="478"/>
          <ac:spMkLst>
            <pc:docMk/>
            <pc:sldMk cId="688109821" sldId="319"/>
            <ac:spMk id="3" creationId="{A707748E-4AA5-C3EF-A827-8B6916965078}"/>
          </ac:spMkLst>
        </pc:spChg>
        <pc:spChg chg="add mod">
          <ac:chgData name="Cassady, Georgia" userId="e1f9e851-2f39-4a45-8b02-ece6e5f58cd9" providerId="ADAL" clId="{D97D85CA-7861-4112-90B4-AF6C32386E53}" dt="2024-10-31T19:00:56.843" v="3808"/>
          <ac:spMkLst>
            <pc:docMk/>
            <pc:sldMk cId="688109821" sldId="319"/>
            <ac:spMk id="6" creationId="{09CC19AB-9F17-46CD-9774-0638F022FD6A}"/>
          </ac:spMkLst>
        </pc:spChg>
        <pc:spChg chg="add del">
          <ac:chgData name="Cassady, Georgia" userId="e1f9e851-2f39-4a45-8b02-ece6e5f58cd9" providerId="ADAL" clId="{D97D85CA-7861-4112-90B4-AF6C32386E53}" dt="2024-10-31T19:00:56.843" v="3808"/>
          <ac:spMkLst>
            <pc:docMk/>
            <pc:sldMk cId="688109821" sldId="319"/>
            <ac:spMk id="10" creationId="{8D97CF67-5AB6-8B84-829D-6F0AF0C532E6}"/>
          </ac:spMkLst>
        </pc:spChg>
        <pc:spChg chg="add del">
          <ac:chgData name="Cassady, Georgia" userId="e1f9e851-2f39-4a45-8b02-ece6e5f58cd9" providerId="ADAL" clId="{D97D85CA-7861-4112-90B4-AF6C32386E53}" dt="2024-10-31T19:00:56.843" v="3808"/>
          <ac:spMkLst>
            <pc:docMk/>
            <pc:sldMk cId="688109821" sldId="319"/>
            <ac:spMk id="12" creationId="{ACC9F7AE-6197-8E40-35CC-C61D9CD5E717}"/>
          </ac:spMkLst>
        </pc:spChg>
        <pc:spChg chg="add del">
          <ac:chgData name="Cassady, Georgia" userId="e1f9e851-2f39-4a45-8b02-ece6e5f58cd9" providerId="ADAL" clId="{D97D85CA-7861-4112-90B4-AF6C32386E53}" dt="2024-10-31T19:00:56.843" v="3808"/>
          <ac:spMkLst>
            <pc:docMk/>
            <pc:sldMk cId="688109821" sldId="319"/>
            <ac:spMk id="14" creationId="{7D5D6361-EFD0-F641-44A1-CF5A73403466}"/>
          </ac:spMkLst>
        </pc:spChg>
        <pc:spChg chg="add del">
          <ac:chgData name="Cassady, Georgia" userId="e1f9e851-2f39-4a45-8b02-ece6e5f58cd9" providerId="ADAL" clId="{D97D85CA-7861-4112-90B4-AF6C32386E53}" dt="2024-10-31T19:00:56.843" v="3808"/>
          <ac:spMkLst>
            <pc:docMk/>
            <pc:sldMk cId="688109821" sldId="319"/>
            <ac:spMk id="16" creationId="{798A5109-F482-BD7D-E799-CBA91DEE2DA9}"/>
          </ac:spMkLst>
        </pc:spChg>
        <pc:spChg chg="add del">
          <ac:chgData name="Cassady, Georgia" userId="e1f9e851-2f39-4a45-8b02-ece6e5f58cd9" providerId="ADAL" clId="{D97D85CA-7861-4112-90B4-AF6C32386E53}" dt="2024-10-31T19:00:56.843" v="3808"/>
          <ac:spMkLst>
            <pc:docMk/>
            <pc:sldMk cId="688109821" sldId="319"/>
            <ac:spMk id="18" creationId="{B6C9F356-91BD-5B84-128C-94216EF713F4}"/>
          </ac:spMkLst>
        </pc:spChg>
        <pc:picChg chg="add del mod">
          <ac:chgData name="Cassady, Georgia" userId="e1f9e851-2f39-4a45-8b02-ece6e5f58cd9" providerId="ADAL" clId="{D97D85CA-7861-4112-90B4-AF6C32386E53}" dt="2024-10-28T19:10:11.224" v="2234" actId="478"/>
          <ac:picMkLst>
            <pc:docMk/>
            <pc:sldMk cId="688109821" sldId="319"/>
            <ac:picMk id="4" creationId="{45D2D652-5497-6057-10F9-89962BD17361}"/>
          </ac:picMkLst>
        </pc:picChg>
      </pc:sldChg>
      <pc:sldChg chg="addSp del delDesignElem">
        <pc:chgData name="Cassady, Georgia" userId="e1f9e851-2f39-4a45-8b02-ece6e5f58cd9" providerId="ADAL" clId="{D97D85CA-7861-4112-90B4-AF6C32386E53}" dt="2024-10-28T19:07:43.207" v="2225"/>
        <pc:sldMkLst>
          <pc:docMk/>
          <pc:sldMk cId="1585472727" sldId="319"/>
        </pc:sldMkLst>
        <pc:spChg chg="add">
          <ac:chgData name="Cassady, Georgia" userId="e1f9e851-2f39-4a45-8b02-ece6e5f58cd9" providerId="ADAL" clId="{D97D85CA-7861-4112-90B4-AF6C32386E53}" dt="2024-10-28T19:07:43.207" v="2225"/>
          <ac:spMkLst>
            <pc:docMk/>
            <pc:sldMk cId="1585472727" sldId="319"/>
            <ac:spMk id="10" creationId="{4DF6ABFB-B852-A887-07DA-31A627F576D1}"/>
          </ac:spMkLst>
        </pc:spChg>
        <pc:spChg chg="add">
          <ac:chgData name="Cassady, Georgia" userId="e1f9e851-2f39-4a45-8b02-ece6e5f58cd9" providerId="ADAL" clId="{D97D85CA-7861-4112-90B4-AF6C32386E53}" dt="2024-10-28T19:07:43.207" v="2225"/>
          <ac:spMkLst>
            <pc:docMk/>
            <pc:sldMk cId="1585472727" sldId="319"/>
            <ac:spMk id="12" creationId="{7C58EA5A-2AC4-FF47-C30A-8708AC3E4BC3}"/>
          </ac:spMkLst>
        </pc:spChg>
        <pc:spChg chg="add">
          <ac:chgData name="Cassady, Georgia" userId="e1f9e851-2f39-4a45-8b02-ece6e5f58cd9" providerId="ADAL" clId="{D97D85CA-7861-4112-90B4-AF6C32386E53}" dt="2024-10-28T19:07:43.207" v="2225"/>
          <ac:spMkLst>
            <pc:docMk/>
            <pc:sldMk cId="1585472727" sldId="319"/>
            <ac:spMk id="14" creationId="{56915A43-B1B7-3AC4-3DD2-2C0C80E762CA}"/>
          </ac:spMkLst>
        </pc:spChg>
        <pc:spChg chg="add">
          <ac:chgData name="Cassady, Georgia" userId="e1f9e851-2f39-4a45-8b02-ece6e5f58cd9" providerId="ADAL" clId="{D97D85CA-7861-4112-90B4-AF6C32386E53}" dt="2024-10-28T19:07:43.207" v="2225"/>
          <ac:spMkLst>
            <pc:docMk/>
            <pc:sldMk cId="1585472727" sldId="319"/>
            <ac:spMk id="16" creationId="{798504AD-7015-90E7-2C27-EBC96750021C}"/>
          </ac:spMkLst>
        </pc:spChg>
        <pc:spChg chg="add">
          <ac:chgData name="Cassady, Georgia" userId="e1f9e851-2f39-4a45-8b02-ece6e5f58cd9" providerId="ADAL" clId="{D97D85CA-7861-4112-90B4-AF6C32386E53}" dt="2024-10-28T19:07:43.207" v="2225"/>
          <ac:spMkLst>
            <pc:docMk/>
            <pc:sldMk cId="1585472727" sldId="319"/>
            <ac:spMk id="18" creationId="{57BED488-8A6C-D515-A3C2-7A6C593BCA27}"/>
          </ac:spMkLst>
        </pc:spChg>
      </pc:sldChg>
      <pc:sldChg chg="add del">
        <pc:chgData name="Cassady, Georgia" userId="e1f9e851-2f39-4a45-8b02-ece6e5f58cd9" providerId="ADAL" clId="{D97D85CA-7861-4112-90B4-AF6C32386E53}" dt="2024-10-28T19:07:33.669" v="2223" actId="2696"/>
        <pc:sldMkLst>
          <pc:docMk/>
          <pc:sldMk cId="3603976435" sldId="319"/>
        </pc:sldMkLst>
      </pc:sldChg>
      <pc:sldChg chg="addSp delSp modSp new mod setBg delDesignElem">
        <pc:chgData name="Cassady, Georgia" userId="e1f9e851-2f39-4a45-8b02-ece6e5f58cd9" providerId="ADAL" clId="{D97D85CA-7861-4112-90B4-AF6C32386E53}" dt="2024-10-31T19:00:56.843" v="3808"/>
        <pc:sldMkLst>
          <pc:docMk/>
          <pc:sldMk cId="2571264943" sldId="320"/>
        </pc:sldMkLst>
        <pc:spChg chg="add mod">
          <ac:chgData name="Cassady, Georgia" userId="e1f9e851-2f39-4a45-8b02-ece6e5f58cd9" providerId="ADAL" clId="{D97D85CA-7861-4112-90B4-AF6C32386E53}" dt="2024-10-29T19:36:15.790" v="3315" actId="14100"/>
          <ac:spMkLst>
            <pc:docMk/>
            <pc:sldMk cId="2571264943" sldId="320"/>
            <ac:spMk id="4" creationId="{C89B99FA-D8DA-276B-C12F-97F37B067FDA}"/>
          </ac:spMkLst>
        </pc:spChg>
        <pc:spChg chg="add mod">
          <ac:chgData name="Cassady, Georgia" userId="e1f9e851-2f39-4a45-8b02-ece6e5f58cd9" providerId="ADAL" clId="{D97D85CA-7861-4112-90B4-AF6C32386E53}" dt="2024-10-29T19:33:59.021" v="3260" actId="20577"/>
          <ac:spMkLst>
            <pc:docMk/>
            <pc:sldMk cId="2571264943" sldId="320"/>
            <ac:spMk id="5" creationId="{4A43003D-63FE-77E3-C6C1-79E30FAB2FC7}"/>
          </ac:spMkLst>
        </pc:spChg>
        <pc:spChg chg="add del">
          <ac:chgData name="Cassady, Georgia" userId="e1f9e851-2f39-4a45-8b02-ece6e5f58cd9" providerId="ADAL" clId="{D97D85CA-7861-4112-90B4-AF6C32386E53}" dt="2024-10-31T19:00:56.843" v="3808"/>
          <ac:spMkLst>
            <pc:docMk/>
            <pc:sldMk cId="2571264943" sldId="320"/>
            <ac:spMk id="8" creationId="{E97C36FC-DEAA-4DCA-B0AB-7F9357FA4016}"/>
          </ac:spMkLst>
        </pc:spChg>
        <pc:spChg chg="add del">
          <ac:chgData name="Cassady, Georgia" userId="e1f9e851-2f39-4a45-8b02-ece6e5f58cd9" providerId="ADAL" clId="{D97D85CA-7861-4112-90B4-AF6C32386E53}" dt="2024-10-31T19:00:56.843" v="3808"/>
          <ac:spMkLst>
            <pc:docMk/>
            <pc:sldMk cId="2571264943" sldId="320"/>
            <ac:spMk id="10" creationId="{278C38CD-A630-49FF-8417-6792A2B13FCA}"/>
          </ac:spMkLst>
        </pc:spChg>
        <pc:picChg chg="add mod">
          <ac:chgData name="Cassady, Georgia" userId="e1f9e851-2f39-4a45-8b02-ece6e5f58cd9" providerId="ADAL" clId="{D97D85CA-7861-4112-90B4-AF6C32386E53}" dt="2024-10-29T19:27:43.144" v="2966" actId="26606"/>
          <ac:picMkLst>
            <pc:docMk/>
            <pc:sldMk cId="2571264943" sldId="320"/>
            <ac:picMk id="2" creationId="{7471FEB8-2DE3-B93E-CF73-130157E0F51C}"/>
          </ac:picMkLst>
        </pc:picChg>
        <pc:picChg chg="add mod">
          <ac:chgData name="Cassady, Georgia" userId="e1f9e851-2f39-4a45-8b02-ece6e5f58cd9" providerId="ADAL" clId="{D97D85CA-7861-4112-90B4-AF6C32386E53}" dt="2024-10-29T19:27:43.144" v="2966" actId="26606"/>
          <ac:picMkLst>
            <pc:docMk/>
            <pc:sldMk cId="2571264943" sldId="320"/>
            <ac:picMk id="3" creationId="{CE38D2BB-6C90-64CF-5805-5735A4CFA0F7}"/>
          </ac:picMkLst>
        </pc:picChg>
      </pc:sldChg>
      <pc:sldChg chg="addSp delSp modSp new mod setBg modClrScheme addAnim modAnim setClrOvrMap delDesignElem chgLayout">
        <pc:chgData name="Cassady, Georgia" userId="e1f9e851-2f39-4a45-8b02-ece6e5f58cd9" providerId="ADAL" clId="{D97D85CA-7861-4112-90B4-AF6C32386E53}" dt="2024-10-31T19:00:56.843" v="3808"/>
        <pc:sldMkLst>
          <pc:docMk/>
          <pc:sldMk cId="4141135392" sldId="321"/>
        </pc:sldMkLst>
        <pc:spChg chg="add mod">
          <ac:chgData name="Cassady, Georgia" userId="e1f9e851-2f39-4a45-8b02-ece6e5f58cd9" providerId="ADAL" clId="{D97D85CA-7861-4112-90B4-AF6C32386E53}" dt="2024-10-30T19:39:37.633" v="3457" actId="26606"/>
          <ac:spMkLst>
            <pc:docMk/>
            <pc:sldMk cId="4141135392" sldId="321"/>
            <ac:spMk id="2" creationId="{2148CFA6-6C55-018B-4101-0C448C5249AD}"/>
          </ac:spMkLst>
        </pc:spChg>
        <pc:spChg chg="add del">
          <ac:chgData name="Cassady, Georgia" userId="e1f9e851-2f39-4a45-8b02-ece6e5f58cd9" providerId="ADAL" clId="{D97D85CA-7861-4112-90B4-AF6C32386E53}" dt="2024-10-31T19:00:56.843" v="3808"/>
          <ac:spMkLst>
            <pc:docMk/>
            <pc:sldMk cId="4141135392" sldId="321"/>
            <ac:spMk id="8" creationId="{71B2258F-86CA-4D4D-8270-BC05FCDEBFB3}"/>
          </ac:spMkLst>
        </pc:spChg>
        <pc:picChg chg="add">
          <ac:chgData name="Cassady, Georgia" userId="e1f9e851-2f39-4a45-8b02-ece6e5f58cd9" providerId="ADAL" clId="{D97D85CA-7861-4112-90B4-AF6C32386E53}" dt="2024-10-30T19:39:37.633" v="3457" actId="26606"/>
          <ac:picMkLst>
            <pc:docMk/>
            <pc:sldMk cId="4141135392" sldId="321"/>
            <ac:picMk id="4" creationId="{B49C57BA-07F7-4065-3A8B-9BEE7E3F2933}"/>
          </ac:picMkLst>
        </pc:picChg>
      </pc:sldChg>
      <pc:sldChg chg="addSp delSp modSp new mod setBg setClrOvrMap delDesignElem">
        <pc:chgData name="Cassady, Georgia" userId="e1f9e851-2f39-4a45-8b02-ece6e5f58cd9" providerId="ADAL" clId="{D97D85CA-7861-4112-90B4-AF6C32386E53}" dt="2024-10-31T19:00:56.843" v="3808"/>
        <pc:sldMkLst>
          <pc:docMk/>
          <pc:sldMk cId="2201521030" sldId="322"/>
        </pc:sldMkLst>
        <pc:spChg chg="add mod">
          <ac:chgData name="Cassady, Georgia" userId="e1f9e851-2f39-4a45-8b02-ece6e5f58cd9" providerId="ADAL" clId="{D97D85CA-7861-4112-90B4-AF6C32386E53}" dt="2024-10-30T20:05:27.107" v="3725" actId="1076"/>
          <ac:spMkLst>
            <pc:docMk/>
            <pc:sldMk cId="2201521030" sldId="322"/>
            <ac:spMk id="5" creationId="{E1440C86-54C6-F18A-2E17-9616E62CA0FC}"/>
          </ac:spMkLst>
        </pc:spChg>
        <pc:spChg chg="add mod">
          <ac:chgData name="Cassady, Georgia" userId="e1f9e851-2f39-4a45-8b02-ece6e5f58cd9" providerId="ADAL" clId="{D97D85CA-7861-4112-90B4-AF6C32386E53}" dt="2024-10-30T20:05:20.583" v="3724" actId="1076"/>
          <ac:spMkLst>
            <pc:docMk/>
            <pc:sldMk cId="2201521030" sldId="322"/>
            <ac:spMk id="6" creationId="{50B89FAD-6A2A-CC2A-8426-B9DCB974FA1C}"/>
          </ac:spMkLst>
        </pc:spChg>
        <pc:spChg chg="add mod">
          <ac:chgData name="Cassady, Georgia" userId="e1f9e851-2f39-4a45-8b02-ece6e5f58cd9" providerId="ADAL" clId="{D97D85CA-7861-4112-90B4-AF6C32386E53}" dt="2024-10-30T20:05:11.622" v="3723" actId="1076"/>
          <ac:spMkLst>
            <pc:docMk/>
            <pc:sldMk cId="2201521030" sldId="322"/>
            <ac:spMk id="7" creationId="{CB87B402-6B5B-FFA8-B7F9-D44311E75D1F}"/>
          </ac:spMkLst>
        </pc:spChg>
        <pc:spChg chg="add del">
          <ac:chgData name="Cassady, Georgia" userId="e1f9e851-2f39-4a45-8b02-ece6e5f58cd9" providerId="ADAL" clId="{D97D85CA-7861-4112-90B4-AF6C32386E53}" dt="2024-10-30T19:44:48.148" v="3473" actId="26606"/>
          <ac:spMkLst>
            <pc:docMk/>
            <pc:sldMk cId="2201521030" sldId="322"/>
            <ac:spMk id="9" creationId="{FABB624F-BF77-4AE1-B71D-2D681D4731B8}"/>
          </ac:spMkLst>
        </pc:spChg>
        <pc:spChg chg="add del">
          <ac:chgData name="Cassady, Georgia" userId="e1f9e851-2f39-4a45-8b02-ece6e5f58cd9" providerId="ADAL" clId="{D97D85CA-7861-4112-90B4-AF6C32386E53}" dt="2024-10-31T19:00:56.843" v="3808"/>
          <ac:spMkLst>
            <pc:docMk/>
            <pc:sldMk cId="2201521030" sldId="322"/>
            <ac:spMk id="11" creationId="{AFA31FBE-7948-4384-B68A-75DEFDC4955A}"/>
          </ac:spMkLst>
        </pc:spChg>
        <pc:spChg chg="add del">
          <ac:chgData name="Cassady, Georgia" userId="e1f9e851-2f39-4a45-8b02-ece6e5f58cd9" providerId="ADAL" clId="{D97D85CA-7861-4112-90B4-AF6C32386E53}" dt="2024-10-31T19:00:56.843" v="3808"/>
          <ac:spMkLst>
            <pc:docMk/>
            <pc:sldMk cId="2201521030" sldId="322"/>
            <ac:spMk id="12" creationId="{19E301E5-1206-47D0-9CDF-72583D739089}"/>
          </ac:spMkLst>
        </pc:spChg>
        <pc:picChg chg="add mod ord">
          <ac:chgData name="Cassady, Georgia" userId="e1f9e851-2f39-4a45-8b02-ece6e5f58cd9" providerId="ADAL" clId="{D97D85CA-7861-4112-90B4-AF6C32386E53}" dt="2024-10-30T19:44:48.152" v="3474" actId="26606"/>
          <ac:picMkLst>
            <pc:docMk/>
            <pc:sldMk cId="2201521030" sldId="322"/>
            <ac:picMk id="2" creationId="{5EAA704F-6428-F738-338C-69CCEA6081B9}"/>
          </ac:picMkLst>
        </pc:picChg>
        <pc:picChg chg="add mod ord">
          <ac:chgData name="Cassady, Georgia" userId="e1f9e851-2f39-4a45-8b02-ece6e5f58cd9" providerId="ADAL" clId="{D97D85CA-7861-4112-90B4-AF6C32386E53}" dt="2024-10-30T19:44:48.152" v="3474" actId="26606"/>
          <ac:picMkLst>
            <pc:docMk/>
            <pc:sldMk cId="2201521030" sldId="322"/>
            <ac:picMk id="3" creationId="{94818360-DAC5-4750-7A7F-28C56DEB668B}"/>
          </ac:picMkLst>
        </pc:picChg>
        <pc:picChg chg="add mod">
          <ac:chgData name="Cassady, Georgia" userId="e1f9e851-2f39-4a45-8b02-ece6e5f58cd9" providerId="ADAL" clId="{D97D85CA-7861-4112-90B4-AF6C32386E53}" dt="2024-10-30T19:44:48.152" v="3474" actId="26606"/>
          <ac:picMkLst>
            <pc:docMk/>
            <pc:sldMk cId="2201521030" sldId="322"/>
            <ac:picMk id="4" creationId="{81A1D51C-D232-30D4-0CAA-F66FE1B071CD}"/>
          </ac:picMkLst>
        </pc:picChg>
      </pc:sldChg>
      <pc:sldChg chg="addSp delSp modSp new mod setBg setClrOvrMap delDesignElem">
        <pc:chgData name="Cassady, Georgia" userId="e1f9e851-2f39-4a45-8b02-ece6e5f58cd9" providerId="ADAL" clId="{D97D85CA-7861-4112-90B4-AF6C32386E53}" dt="2024-10-31T19:00:56.843" v="3808"/>
        <pc:sldMkLst>
          <pc:docMk/>
          <pc:sldMk cId="3192818793" sldId="323"/>
        </pc:sldMkLst>
        <pc:spChg chg="add mod">
          <ac:chgData name="Cassady, Georgia" userId="e1f9e851-2f39-4a45-8b02-ece6e5f58cd9" providerId="ADAL" clId="{D97D85CA-7861-4112-90B4-AF6C32386E53}" dt="2024-10-30T19:50:01.319" v="3545" actId="20577"/>
          <ac:spMkLst>
            <pc:docMk/>
            <pc:sldMk cId="3192818793" sldId="323"/>
            <ac:spMk id="6" creationId="{049C86D1-90F3-F7E0-73C8-04DDA4C46478}"/>
          </ac:spMkLst>
        </pc:spChg>
        <pc:spChg chg="add mod">
          <ac:chgData name="Cassady, Georgia" userId="e1f9e851-2f39-4a45-8b02-ece6e5f58cd9" providerId="ADAL" clId="{D97D85CA-7861-4112-90B4-AF6C32386E53}" dt="2024-10-30T19:51:34.206" v="3668" actId="1076"/>
          <ac:spMkLst>
            <pc:docMk/>
            <pc:sldMk cId="3192818793" sldId="323"/>
            <ac:spMk id="7" creationId="{CFB2983D-B7EA-8BD7-2238-4FFB320AA5BE}"/>
          </ac:spMkLst>
        </pc:spChg>
        <pc:spChg chg="add mod">
          <ac:chgData name="Cassady, Georgia" userId="e1f9e851-2f39-4a45-8b02-ece6e5f58cd9" providerId="ADAL" clId="{D97D85CA-7861-4112-90B4-AF6C32386E53}" dt="2024-10-30T19:50:31.592" v="3577" actId="20577"/>
          <ac:spMkLst>
            <pc:docMk/>
            <pc:sldMk cId="3192818793" sldId="323"/>
            <ac:spMk id="8" creationId="{C6CD8B31-0266-D4FC-001B-3CE96320D5B3}"/>
          </ac:spMkLst>
        </pc:spChg>
        <pc:spChg chg="add mod">
          <ac:chgData name="Cassady, Georgia" userId="e1f9e851-2f39-4a45-8b02-ece6e5f58cd9" providerId="ADAL" clId="{D97D85CA-7861-4112-90B4-AF6C32386E53}" dt="2024-10-30T19:51:27.372" v="3667" actId="1076"/>
          <ac:spMkLst>
            <pc:docMk/>
            <pc:sldMk cId="3192818793" sldId="323"/>
            <ac:spMk id="9" creationId="{409BC2D5-116F-F141-AEA8-10415D1AFD2C}"/>
          </ac:spMkLst>
        </pc:spChg>
        <pc:spChg chg="add del">
          <ac:chgData name="Cassady, Georgia" userId="e1f9e851-2f39-4a45-8b02-ece6e5f58cd9" providerId="ADAL" clId="{D97D85CA-7861-4112-90B4-AF6C32386E53}" dt="2024-10-30T19:49:40.343" v="3534" actId="26606"/>
          <ac:spMkLst>
            <pc:docMk/>
            <pc:sldMk cId="3192818793" sldId="323"/>
            <ac:spMk id="10" creationId="{12E8CD4E-6381-4807-AA5B-CE0024A8BE19}"/>
          </ac:spMkLst>
        </pc:spChg>
        <pc:spChg chg="add del">
          <ac:chgData name="Cassady, Georgia" userId="e1f9e851-2f39-4a45-8b02-ece6e5f58cd9" providerId="ADAL" clId="{D97D85CA-7861-4112-90B4-AF6C32386E53}" dt="2024-10-30T19:49:40.343" v="3534" actId="26606"/>
          <ac:spMkLst>
            <pc:docMk/>
            <pc:sldMk cId="3192818793" sldId="323"/>
            <ac:spMk id="12" creationId="{D28445F8-F032-43C9-8D0F-A5155F525283}"/>
          </ac:spMkLst>
        </pc:spChg>
        <pc:spChg chg="add del">
          <ac:chgData name="Cassady, Georgia" userId="e1f9e851-2f39-4a45-8b02-ece6e5f58cd9" providerId="ADAL" clId="{D97D85CA-7861-4112-90B4-AF6C32386E53}" dt="2024-10-30T19:49:40.343" v="3534" actId="26606"/>
          <ac:spMkLst>
            <pc:docMk/>
            <pc:sldMk cId="3192818793" sldId="323"/>
            <ac:spMk id="14" creationId="{36A325B5-56A3-425A-B9A3-0CEB7CA1BBF6}"/>
          </ac:spMkLst>
        </pc:spChg>
        <pc:spChg chg="add del">
          <ac:chgData name="Cassady, Georgia" userId="e1f9e851-2f39-4a45-8b02-ece6e5f58cd9" providerId="ADAL" clId="{D97D85CA-7861-4112-90B4-AF6C32386E53}" dt="2024-10-30T19:49:40.343" v="3534" actId="26606"/>
          <ac:spMkLst>
            <pc:docMk/>
            <pc:sldMk cId="3192818793" sldId="323"/>
            <ac:spMk id="16" creationId="{B80DE958-9D45-4CAD-BF1F-FA2ED970B7F6}"/>
          </ac:spMkLst>
        </pc:spChg>
        <pc:spChg chg="add del">
          <ac:chgData name="Cassady, Georgia" userId="e1f9e851-2f39-4a45-8b02-ece6e5f58cd9" providerId="ADAL" clId="{D97D85CA-7861-4112-90B4-AF6C32386E53}" dt="2024-10-30T19:49:40.343" v="3534" actId="26606"/>
          <ac:spMkLst>
            <pc:docMk/>
            <pc:sldMk cId="3192818793" sldId="323"/>
            <ac:spMk id="18" creationId="{BB93B4BF-AD35-4E52-8131-161C5FB9CDD7}"/>
          </ac:spMkLst>
        </pc:spChg>
        <pc:spChg chg="add del">
          <ac:chgData name="Cassady, Georgia" userId="e1f9e851-2f39-4a45-8b02-ece6e5f58cd9" providerId="ADAL" clId="{D97D85CA-7861-4112-90B4-AF6C32386E53}" dt="2024-10-31T19:00:56.843" v="3808"/>
          <ac:spMkLst>
            <pc:docMk/>
            <pc:sldMk cId="3192818793" sldId="323"/>
            <ac:spMk id="20" creationId="{25414FA1-2D4C-41DB-83DE-4F3E38C10A63}"/>
          </ac:spMkLst>
        </pc:spChg>
        <pc:picChg chg="add mod ord">
          <ac:chgData name="Cassady, Georgia" userId="e1f9e851-2f39-4a45-8b02-ece6e5f58cd9" providerId="ADAL" clId="{D97D85CA-7861-4112-90B4-AF6C32386E53}" dt="2024-10-30T19:49:40.346" v="3535" actId="26606"/>
          <ac:picMkLst>
            <pc:docMk/>
            <pc:sldMk cId="3192818793" sldId="323"/>
            <ac:picMk id="2" creationId="{62E44F4D-3665-DD88-D746-A5125889C0F4}"/>
          </ac:picMkLst>
        </pc:picChg>
        <pc:picChg chg="add mod">
          <ac:chgData name="Cassady, Georgia" userId="e1f9e851-2f39-4a45-8b02-ece6e5f58cd9" providerId="ADAL" clId="{D97D85CA-7861-4112-90B4-AF6C32386E53}" dt="2024-10-30T19:49:40.346" v="3535" actId="26606"/>
          <ac:picMkLst>
            <pc:docMk/>
            <pc:sldMk cId="3192818793" sldId="323"/>
            <ac:picMk id="3" creationId="{B2A92C04-ACF1-F8D5-F238-74C69E01B682}"/>
          </ac:picMkLst>
        </pc:picChg>
        <pc:picChg chg="add mod ord">
          <ac:chgData name="Cassady, Georgia" userId="e1f9e851-2f39-4a45-8b02-ece6e5f58cd9" providerId="ADAL" clId="{D97D85CA-7861-4112-90B4-AF6C32386E53}" dt="2024-10-30T19:49:40.346" v="3535" actId="26606"/>
          <ac:picMkLst>
            <pc:docMk/>
            <pc:sldMk cId="3192818793" sldId="323"/>
            <ac:picMk id="4" creationId="{36B2D2DB-DD7A-881F-5C3C-B7E058FC88CA}"/>
          </ac:picMkLst>
        </pc:picChg>
        <pc:picChg chg="add mod ord">
          <ac:chgData name="Cassady, Georgia" userId="e1f9e851-2f39-4a45-8b02-ece6e5f58cd9" providerId="ADAL" clId="{D97D85CA-7861-4112-90B4-AF6C32386E53}" dt="2024-10-30T19:49:40.346" v="3535" actId="26606"/>
          <ac:picMkLst>
            <pc:docMk/>
            <pc:sldMk cId="3192818793" sldId="323"/>
            <ac:picMk id="5" creationId="{82E27263-F0E5-C807-B64D-577F2BFA3136}"/>
          </ac:picMkLst>
        </pc:picChg>
      </pc:sldChg>
      <pc:sldChg chg="addSp modSp new mod setBg">
        <pc:chgData name="Cassady, Georgia" userId="e1f9e851-2f39-4a45-8b02-ece6e5f58cd9" providerId="ADAL" clId="{D97D85CA-7861-4112-90B4-AF6C32386E53}" dt="2024-10-31T18:57:22.300" v="3751"/>
        <pc:sldMkLst>
          <pc:docMk/>
          <pc:sldMk cId="2272635772" sldId="324"/>
        </pc:sldMkLst>
        <pc:picChg chg="add mod">
          <ac:chgData name="Cassady, Georgia" userId="e1f9e851-2f39-4a45-8b02-ece6e5f58cd9" providerId="ADAL" clId="{D97D85CA-7861-4112-90B4-AF6C32386E53}" dt="2024-10-30T20:03:15.334" v="3718" actId="14100"/>
          <ac:picMkLst>
            <pc:docMk/>
            <pc:sldMk cId="2272635772" sldId="324"/>
            <ac:picMk id="2" creationId="{170D5F68-3EE8-BF74-4D34-DDBF4BCA8323}"/>
          </ac:picMkLst>
        </pc:picChg>
        <pc:picChg chg="add mod ord">
          <ac:chgData name="Cassady, Georgia" userId="e1f9e851-2f39-4a45-8b02-ece6e5f58cd9" providerId="ADAL" clId="{D97D85CA-7861-4112-90B4-AF6C32386E53}" dt="2024-10-30T20:09:35.222" v="3739" actId="170"/>
          <ac:picMkLst>
            <pc:docMk/>
            <pc:sldMk cId="2272635772" sldId="324"/>
            <ac:picMk id="3" creationId="{EA3807CF-AD1D-E560-7180-4049FDD6A2D2}"/>
          </ac:picMkLst>
        </pc:picChg>
        <pc:picChg chg="add mod">
          <ac:chgData name="Cassady, Georgia" userId="e1f9e851-2f39-4a45-8b02-ece6e5f58cd9" providerId="ADAL" clId="{D97D85CA-7861-4112-90B4-AF6C32386E53}" dt="2024-10-30T20:03:05.691" v="3715" actId="1076"/>
          <ac:picMkLst>
            <pc:docMk/>
            <pc:sldMk cId="2272635772" sldId="324"/>
            <ac:picMk id="4" creationId="{9ABA17FE-63C4-701A-B6FA-B04D0CA80F51}"/>
          </ac:picMkLst>
        </pc:picChg>
        <pc:picChg chg="add mod">
          <ac:chgData name="Cassady, Georgia" userId="e1f9e851-2f39-4a45-8b02-ece6e5f58cd9" providerId="ADAL" clId="{D97D85CA-7861-4112-90B4-AF6C32386E53}" dt="2024-10-30T20:03:08.751" v="3716" actId="1076"/>
          <ac:picMkLst>
            <pc:docMk/>
            <pc:sldMk cId="2272635772" sldId="324"/>
            <ac:picMk id="5" creationId="{912425BF-7070-C8D9-AA2E-EEAF0E6978D0}"/>
          </ac:picMkLst>
        </pc:picChg>
        <pc:picChg chg="add mod">
          <ac:chgData name="Cassady, Georgia" userId="e1f9e851-2f39-4a45-8b02-ece6e5f58cd9" providerId="ADAL" clId="{D97D85CA-7861-4112-90B4-AF6C32386E53}" dt="2024-10-30T20:03:10.482" v="3717" actId="1076"/>
          <ac:picMkLst>
            <pc:docMk/>
            <pc:sldMk cId="2272635772" sldId="324"/>
            <ac:picMk id="6" creationId="{ECED9911-2EB5-E99B-1999-5A1DDBE52FE4}"/>
          </ac:picMkLst>
        </pc:picChg>
        <pc:picChg chg="add mod">
          <ac:chgData name="Cassady, Georgia" userId="e1f9e851-2f39-4a45-8b02-ece6e5f58cd9" providerId="ADAL" clId="{D97D85CA-7861-4112-90B4-AF6C32386E53}" dt="2024-10-30T20:09:30.831" v="3737" actId="14100"/>
          <ac:picMkLst>
            <pc:docMk/>
            <pc:sldMk cId="2272635772" sldId="324"/>
            <ac:picMk id="7" creationId="{00F2A461-C359-C03B-7E2E-D1373B90B50C}"/>
          </ac:picMkLst>
        </pc:picChg>
        <pc:picChg chg="add mod">
          <ac:chgData name="Cassady, Georgia" userId="e1f9e851-2f39-4a45-8b02-ece6e5f58cd9" providerId="ADAL" clId="{D97D85CA-7861-4112-90B4-AF6C32386E53}" dt="2024-10-30T20:08:04.524" v="3734" actId="14100"/>
          <ac:picMkLst>
            <pc:docMk/>
            <pc:sldMk cId="2272635772" sldId="324"/>
            <ac:picMk id="8" creationId="{DA1616F0-77B1-ADC3-C2FD-920A46CEB31A}"/>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22EC22-84FB-42E6-B133-E110E12E5887}"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910AB49A-9771-4F64-B267-3959475D6D9B}">
      <dgm:prSet/>
      <dgm:spPr>
        <a:solidFill>
          <a:srgbClr val="002060"/>
        </a:solidFill>
      </dgm:spPr>
      <dgm:t>
        <a:bodyPr/>
        <a:lstStyle/>
        <a:p>
          <a:r>
            <a:rPr lang="en-US" dirty="0"/>
            <a:t>Use a "stooped back" posture for lifting.  You can get the load closer to the body.</a:t>
          </a:r>
        </a:p>
      </dgm:t>
    </dgm:pt>
    <dgm:pt modelId="{2C1DFD3C-880B-4753-A474-75ED880D70A5}" type="parTrans" cxnId="{A75281DE-BD31-4181-B6DF-9346D5CD35EA}">
      <dgm:prSet/>
      <dgm:spPr/>
      <dgm:t>
        <a:bodyPr/>
        <a:lstStyle/>
        <a:p>
          <a:endParaRPr lang="en-US"/>
        </a:p>
      </dgm:t>
    </dgm:pt>
    <dgm:pt modelId="{9FEDE7CC-DFF7-4D2D-914B-0E50785B7822}" type="sibTrans" cxnId="{A75281DE-BD31-4181-B6DF-9346D5CD35EA}">
      <dgm:prSet/>
      <dgm:spPr/>
      <dgm:t>
        <a:bodyPr/>
        <a:lstStyle/>
        <a:p>
          <a:endParaRPr lang="en-US"/>
        </a:p>
      </dgm:t>
    </dgm:pt>
    <dgm:pt modelId="{F3039A11-75CA-4508-A399-BD3B224B53ED}">
      <dgm:prSet/>
      <dgm:spPr>
        <a:solidFill>
          <a:srgbClr val="7030A0"/>
        </a:solidFill>
      </dgm:spPr>
      <dgm:t>
        <a:bodyPr/>
        <a:lstStyle/>
        <a:p>
          <a:r>
            <a:rPr lang="en-US" dirty="0"/>
            <a:t>Next, bend over the load slightly, not bending the knee, but keeping yourself in as close to the load as possible.</a:t>
          </a:r>
        </a:p>
      </dgm:t>
    </dgm:pt>
    <dgm:pt modelId="{5FA057EA-9D94-426A-8647-669935CCB0BD}" type="parTrans" cxnId="{B4073198-EB57-478B-A3D4-9C7DC02DC2D4}">
      <dgm:prSet/>
      <dgm:spPr/>
      <dgm:t>
        <a:bodyPr/>
        <a:lstStyle/>
        <a:p>
          <a:endParaRPr lang="en-US"/>
        </a:p>
      </dgm:t>
    </dgm:pt>
    <dgm:pt modelId="{34E182C3-1983-4A63-9592-C20D55A24BCB}" type="sibTrans" cxnId="{B4073198-EB57-478B-A3D4-9C7DC02DC2D4}">
      <dgm:prSet/>
      <dgm:spPr/>
      <dgm:t>
        <a:bodyPr/>
        <a:lstStyle/>
        <a:p>
          <a:endParaRPr lang="en-US"/>
        </a:p>
      </dgm:t>
    </dgm:pt>
    <dgm:pt modelId="{7CDA347A-CCBB-438E-886E-B2BC262A9A89}">
      <dgm:prSet/>
      <dgm:spPr>
        <a:solidFill>
          <a:srgbClr val="92D050"/>
        </a:solidFill>
      </dgm:spPr>
      <dgm:t>
        <a:bodyPr/>
        <a:lstStyle/>
        <a:p>
          <a:r>
            <a:rPr lang="en-US"/>
            <a:t>Grab the load using the full palm and pull it toward your abdomen; then carry it.</a:t>
          </a:r>
        </a:p>
      </dgm:t>
    </dgm:pt>
    <dgm:pt modelId="{0E23A96A-7EE6-4111-A51E-CE2F97534295}" type="parTrans" cxnId="{C0982C07-57E5-41F9-B25E-F42680039C57}">
      <dgm:prSet/>
      <dgm:spPr/>
      <dgm:t>
        <a:bodyPr/>
        <a:lstStyle/>
        <a:p>
          <a:endParaRPr lang="en-US"/>
        </a:p>
      </dgm:t>
    </dgm:pt>
    <dgm:pt modelId="{4E2B5B82-7A3D-4D8D-B4D3-139120E47FB5}" type="sibTrans" cxnId="{C0982C07-57E5-41F9-B25E-F42680039C57}">
      <dgm:prSet/>
      <dgm:spPr/>
      <dgm:t>
        <a:bodyPr/>
        <a:lstStyle/>
        <a:p>
          <a:endParaRPr lang="en-US"/>
        </a:p>
      </dgm:t>
    </dgm:pt>
    <dgm:pt modelId="{C011F5D1-CA0C-4E1F-AE25-1FA0B296C7F1}">
      <dgm:prSet/>
      <dgm:spPr>
        <a:solidFill>
          <a:srgbClr val="00B0F0"/>
        </a:solidFill>
      </dgm:spPr>
      <dgm:t>
        <a:bodyPr/>
        <a:lstStyle/>
        <a:p>
          <a:r>
            <a:rPr lang="en-US" dirty="0"/>
            <a:t>When you set the load down, reverse this procedure, making sure that you set it down close to your body.</a:t>
          </a:r>
        </a:p>
      </dgm:t>
    </dgm:pt>
    <dgm:pt modelId="{F01C6364-F1C0-4A64-A719-C7144BC691CA}" type="parTrans" cxnId="{CA373568-F1E4-4E5F-8095-AFED7CE87C4B}">
      <dgm:prSet/>
      <dgm:spPr/>
      <dgm:t>
        <a:bodyPr/>
        <a:lstStyle/>
        <a:p>
          <a:endParaRPr lang="en-US"/>
        </a:p>
      </dgm:t>
    </dgm:pt>
    <dgm:pt modelId="{9388F395-F8DE-4B17-A3F6-71FEAE341B95}" type="sibTrans" cxnId="{CA373568-F1E4-4E5F-8095-AFED7CE87C4B}">
      <dgm:prSet/>
      <dgm:spPr/>
      <dgm:t>
        <a:bodyPr/>
        <a:lstStyle/>
        <a:p>
          <a:endParaRPr lang="en-US"/>
        </a:p>
      </dgm:t>
    </dgm:pt>
    <dgm:pt modelId="{0071CB15-09CB-4C69-B3FE-6954B37AF733}" type="pres">
      <dgm:prSet presAssocID="{0C22EC22-84FB-42E6-B133-E110E12E5887}" presName="Name0" presStyleCnt="0">
        <dgm:presLayoutVars>
          <dgm:dir/>
          <dgm:resizeHandles val="exact"/>
        </dgm:presLayoutVars>
      </dgm:prSet>
      <dgm:spPr/>
    </dgm:pt>
    <dgm:pt modelId="{ACA8872D-2C01-4E07-A603-B36EFF726A34}" type="pres">
      <dgm:prSet presAssocID="{910AB49A-9771-4F64-B267-3959475D6D9B}" presName="node" presStyleLbl="node1" presStyleIdx="0" presStyleCnt="4">
        <dgm:presLayoutVars>
          <dgm:bulletEnabled val="1"/>
        </dgm:presLayoutVars>
      </dgm:prSet>
      <dgm:spPr/>
    </dgm:pt>
    <dgm:pt modelId="{143B9A1E-2771-4BCB-83FC-978A398E69CE}" type="pres">
      <dgm:prSet presAssocID="{9FEDE7CC-DFF7-4D2D-914B-0E50785B7822}" presName="sibTrans" presStyleLbl="sibTrans1D1" presStyleIdx="0" presStyleCnt="3"/>
      <dgm:spPr/>
    </dgm:pt>
    <dgm:pt modelId="{0FF0162B-09FD-48C0-973F-CC05B884CB47}" type="pres">
      <dgm:prSet presAssocID="{9FEDE7CC-DFF7-4D2D-914B-0E50785B7822}" presName="connectorText" presStyleLbl="sibTrans1D1" presStyleIdx="0" presStyleCnt="3"/>
      <dgm:spPr/>
    </dgm:pt>
    <dgm:pt modelId="{00F2FD97-CA9C-4297-84B3-4871FFABC80F}" type="pres">
      <dgm:prSet presAssocID="{F3039A11-75CA-4508-A399-BD3B224B53ED}" presName="node" presStyleLbl="node1" presStyleIdx="1" presStyleCnt="4">
        <dgm:presLayoutVars>
          <dgm:bulletEnabled val="1"/>
        </dgm:presLayoutVars>
      </dgm:prSet>
      <dgm:spPr/>
    </dgm:pt>
    <dgm:pt modelId="{B5541822-E06D-4815-895C-672966FA375D}" type="pres">
      <dgm:prSet presAssocID="{34E182C3-1983-4A63-9592-C20D55A24BCB}" presName="sibTrans" presStyleLbl="sibTrans1D1" presStyleIdx="1" presStyleCnt="3"/>
      <dgm:spPr/>
    </dgm:pt>
    <dgm:pt modelId="{42BE91A9-FDA7-47DA-94D7-CE68E3B4814A}" type="pres">
      <dgm:prSet presAssocID="{34E182C3-1983-4A63-9592-C20D55A24BCB}" presName="connectorText" presStyleLbl="sibTrans1D1" presStyleIdx="1" presStyleCnt="3"/>
      <dgm:spPr/>
    </dgm:pt>
    <dgm:pt modelId="{5CA98638-FE96-4824-BCAA-0AE6D8789244}" type="pres">
      <dgm:prSet presAssocID="{7CDA347A-CCBB-438E-886E-B2BC262A9A89}" presName="node" presStyleLbl="node1" presStyleIdx="2" presStyleCnt="4">
        <dgm:presLayoutVars>
          <dgm:bulletEnabled val="1"/>
        </dgm:presLayoutVars>
      </dgm:prSet>
      <dgm:spPr/>
    </dgm:pt>
    <dgm:pt modelId="{0DA495A8-CCCC-42A2-A47F-303D3E730FAA}" type="pres">
      <dgm:prSet presAssocID="{4E2B5B82-7A3D-4D8D-B4D3-139120E47FB5}" presName="sibTrans" presStyleLbl="sibTrans1D1" presStyleIdx="2" presStyleCnt="3"/>
      <dgm:spPr/>
    </dgm:pt>
    <dgm:pt modelId="{27FFD632-1212-427E-A479-A36BCBC9408C}" type="pres">
      <dgm:prSet presAssocID="{4E2B5B82-7A3D-4D8D-B4D3-139120E47FB5}" presName="connectorText" presStyleLbl="sibTrans1D1" presStyleIdx="2" presStyleCnt="3"/>
      <dgm:spPr/>
    </dgm:pt>
    <dgm:pt modelId="{BD3FED17-FA4F-4522-A0A3-1D62636D9153}" type="pres">
      <dgm:prSet presAssocID="{C011F5D1-CA0C-4E1F-AE25-1FA0B296C7F1}" presName="node" presStyleLbl="node1" presStyleIdx="3" presStyleCnt="4">
        <dgm:presLayoutVars>
          <dgm:bulletEnabled val="1"/>
        </dgm:presLayoutVars>
      </dgm:prSet>
      <dgm:spPr/>
    </dgm:pt>
  </dgm:ptLst>
  <dgm:cxnLst>
    <dgm:cxn modelId="{04E8EA04-A036-4E84-BE08-21751D9162B2}" type="presOf" srcId="{34E182C3-1983-4A63-9592-C20D55A24BCB}" destId="{B5541822-E06D-4815-895C-672966FA375D}" srcOrd="0" destOrd="0" presId="urn:microsoft.com/office/officeart/2016/7/layout/RepeatingBendingProcessNew"/>
    <dgm:cxn modelId="{C0982C07-57E5-41F9-B25E-F42680039C57}" srcId="{0C22EC22-84FB-42E6-B133-E110E12E5887}" destId="{7CDA347A-CCBB-438E-886E-B2BC262A9A89}" srcOrd="2" destOrd="0" parTransId="{0E23A96A-7EE6-4111-A51E-CE2F97534295}" sibTransId="{4E2B5B82-7A3D-4D8D-B4D3-139120E47FB5}"/>
    <dgm:cxn modelId="{0B53B21A-5366-4244-9CBA-1C5128752273}" type="presOf" srcId="{34E182C3-1983-4A63-9592-C20D55A24BCB}" destId="{42BE91A9-FDA7-47DA-94D7-CE68E3B4814A}" srcOrd="1" destOrd="0" presId="urn:microsoft.com/office/officeart/2016/7/layout/RepeatingBendingProcessNew"/>
    <dgm:cxn modelId="{98258521-E4D6-4A6D-83B6-DA1C188E908E}" type="presOf" srcId="{0C22EC22-84FB-42E6-B133-E110E12E5887}" destId="{0071CB15-09CB-4C69-B3FE-6954B37AF733}" srcOrd="0" destOrd="0" presId="urn:microsoft.com/office/officeart/2016/7/layout/RepeatingBendingProcessNew"/>
    <dgm:cxn modelId="{33D04B5D-D138-48FB-9018-A315B56DE51B}" type="presOf" srcId="{910AB49A-9771-4F64-B267-3959475D6D9B}" destId="{ACA8872D-2C01-4E07-A603-B36EFF726A34}" srcOrd="0" destOrd="0" presId="urn:microsoft.com/office/officeart/2016/7/layout/RepeatingBendingProcessNew"/>
    <dgm:cxn modelId="{CA373568-F1E4-4E5F-8095-AFED7CE87C4B}" srcId="{0C22EC22-84FB-42E6-B133-E110E12E5887}" destId="{C011F5D1-CA0C-4E1F-AE25-1FA0B296C7F1}" srcOrd="3" destOrd="0" parTransId="{F01C6364-F1C0-4A64-A719-C7144BC691CA}" sibTransId="{9388F395-F8DE-4B17-A3F6-71FEAE341B95}"/>
    <dgm:cxn modelId="{29352277-7650-413F-86D8-94AC8ACC8613}" type="presOf" srcId="{9FEDE7CC-DFF7-4D2D-914B-0E50785B7822}" destId="{143B9A1E-2771-4BCB-83FC-978A398E69CE}" srcOrd="0" destOrd="0" presId="urn:microsoft.com/office/officeart/2016/7/layout/RepeatingBendingProcessNew"/>
    <dgm:cxn modelId="{B4073198-EB57-478B-A3D4-9C7DC02DC2D4}" srcId="{0C22EC22-84FB-42E6-B133-E110E12E5887}" destId="{F3039A11-75CA-4508-A399-BD3B224B53ED}" srcOrd="1" destOrd="0" parTransId="{5FA057EA-9D94-426A-8647-669935CCB0BD}" sibTransId="{34E182C3-1983-4A63-9592-C20D55A24BCB}"/>
    <dgm:cxn modelId="{A27C049D-0146-4030-BF12-A19D9C8F4F31}" type="presOf" srcId="{7CDA347A-CCBB-438E-886E-B2BC262A9A89}" destId="{5CA98638-FE96-4824-BCAA-0AE6D8789244}" srcOrd="0" destOrd="0" presId="urn:microsoft.com/office/officeart/2016/7/layout/RepeatingBendingProcessNew"/>
    <dgm:cxn modelId="{393D2AA7-49C2-43DA-83D8-16815FAAFA44}" type="presOf" srcId="{4E2B5B82-7A3D-4D8D-B4D3-139120E47FB5}" destId="{27FFD632-1212-427E-A479-A36BCBC9408C}" srcOrd="1" destOrd="0" presId="urn:microsoft.com/office/officeart/2016/7/layout/RepeatingBendingProcessNew"/>
    <dgm:cxn modelId="{58310AB0-D2CC-47F2-A9E6-DDD254051213}" type="presOf" srcId="{9FEDE7CC-DFF7-4D2D-914B-0E50785B7822}" destId="{0FF0162B-09FD-48C0-973F-CC05B884CB47}" srcOrd="1" destOrd="0" presId="urn:microsoft.com/office/officeart/2016/7/layout/RepeatingBendingProcessNew"/>
    <dgm:cxn modelId="{A75281DE-BD31-4181-B6DF-9346D5CD35EA}" srcId="{0C22EC22-84FB-42E6-B133-E110E12E5887}" destId="{910AB49A-9771-4F64-B267-3959475D6D9B}" srcOrd="0" destOrd="0" parTransId="{2C1DFD3C-880B-4753-A474-75ED880D70A5}" sibTransId="{9FEDE7CC-DFF7-4D2D-914B-0E50785B7822}"/>
    <dgm:cxn modelId="{0FF648E8-ECFD-4673-B83C-D155FE283115}" type="presOf" srcId="{C011F5D1-CA0C-4E1F-AE25-1FA0B296C7F1}" destId="{BD3FED17-FA4F-4522-A0A3-1D62636D9153}" srcOrd="0" destOrd="0" presId="urn:microsoft.com/office/officeart/2016/7/layout/RepeatingBendingProcessNew"/>
    <dgm:cxn modelId="{8F60A9F0-52E1-4B76-9608-7C6B348052AC}" type="presOf" srcId="{F3039A11-75CA-4508-A399-BD3B224B53ED}" destId="{00F2FD97-CA9C-4297-84B3-4871FFABC80F}" srcOrd="0" destOrd="0" presId="urn:microsoft.com/office/officeart/2016/7/layout/RepeatingBendingProcessNew"/>
    <dgm:cxn modelId="{99D758F5-F863-416D-B8B4-699098D82650}" type="presOf" srcId="{4E2B5B82-7A3D-4D8D-B4D3-139120E47FB5}" destId="{0DA495A8-CCCC-42A2-A47F-303D3E730FAA}" srcOrd="0" destOrd="0" presId="urn:microsoft.com/office/officeart/2016/7/layout/RepeatingBendingProcessNew"/>
    <dgm:cxn modelId="{DA428254-5229-4650-92D6-ED440DB036AB}" type="presParOf" srcId="{0071CB15-09CB-4C69-B3FE-6954B37AF733}" destId="{ACA8872D-2C01-4E07-A603-B36EFF726A34}" srcOrd="0" destOrd="0" presId="urn:microsoft.com/office/officeart/2016/7/layout/RepeatingBendingProcessNew"/>
    <dgm:cxn modelId="{8958689B-1CBA-4C5C-892D-1A0527C2FEA5}" type="presParOf" srcId="{0071CB15-09CB-4C69-B3FE-6954B37AF733}" destId="{143B9A1E-2771-4BCB-83FC-978A398E69CE}" srcOrd="1" destOrd="0" presId="urn:microsoft.com/office/officeart/2016/7/layout/RepeatingBendingProcessNew"/>
    <dgm:cxn modelId="{00140514-0B0E-405C-89AA-DF68B28A3A21}" type="presParOf" srcId="{143B9A1E-2771-4BCB-83FC-978A398E69CE}" destId="{0FF0162B-09FD-48C0-973F-CC05B884CB47}" srcOrd="0" destOrd="0" presId="urn:microsoft.com/office/officeart/2016/7/layout/RepeatingBendingProcessNew"/>
    <dgm:cxn modelId="{9ABE8944-8BAC-43B5-94E9-BC80929F8C61}" type="presParOf" srcId="{0071CB15-09CB-4C69-B3FE-6954B37AF733}" destId="{00F2FD97-CA9C-4297-84B3-4871FFABC80F}" srcOrd="2" destOrd="0" presId="urn:microsoft.com/office/officeart/2016/7/layout/RepeatingBendingProcessNew"/>
    <dgm:cxn modelId="{601F9C4E-E517-4273-8E41-DA3C3C4C6867}" type="presParOf" srcId="{0071CB15-09CB-4C69-B3FE-6954B37AF733}" destId="{B5541822-E06D-4815-895C-672966FA375D}" srcOrd="3" destOrd="0" presId="urn:microsoft.com/office/officeart/2016/7/layout/RepeatingBendingProcessNew"/>
    <dgm:cxn modelId="{89FE4358-872A-4C3E-9332-7FE53C643DD6}" type="presParOf" srcId="{B5541822-E06D-4815-895C-672966FA375D}" destId="{42BE91A9-FDA7-47DA-94D7-CE68E3B4814A}" srcOrd="0" destOrd="0" presId="urn:microsoft.com/office/officeart/2016/7/layout/RepeatingBendingProcessNew"/>
    <dgm:cxn modelId="{34692DC9-E932-463E-B0A0-1C98C2D70FA4}" type="presParOf" srcId="{0071CB15-09CB-4C69-B3FE-6954B37AF733}" destId="{5CA98638-FE96-4824-BCAA-0AE6D8789244}" srcOrd="4" destOrd="0" presId="urn:microsoft.com/office/officeart/2016/7/layout/RepeatingBendingProcessNew"/>
    <dgm:cxn modelId="{08E31CC3-5764-4527-9A44-FE33FDC8FC51}" type="presParOf" srcId="{0071CB15-09CB-4C69-B3FE-6954B37AF733}" destId="{0DA495A8-CCCC-42A2-A47F-303D3E730FAA}" srcOrd="5" destOrd="0" presId="urn:microsoft.com/office/officeart/2016/7/layout/RepeatingBendingProcessNew"/>
    <dgm:cxn modelId="{D339993D-31F5-4E7B-B50D-85E8FA08468B}" type="presParOf" srcId="{0DA495A8-CCCC-42A2-A47F-303D3E730FAA}" destId="{27FFD632-1212-427E-A479-A36BCBC9408C}" srcOrd="0" destOrd="0" presId="urn:microsoft.com/office/officeart/2016/7/layout/RepeatingBendingProcessNew"/>
    <dgm:cxn modelId="{51E39F2E-3CF2-4792-8BD6-686ACB0373AF}" type="presParOf" srcId="{0071CB15-09CB-4C69-B3FE-6954B37AF733}" destId="{BD3FED17-FA4F-4522-A0A3-1D62636D9153}" srcOrd="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F72175-C7E9-4A05-9CF4-416B458744A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74F9DD0-2009-40B4-BBA4-E11692687556}">
      <dgm:prSet/>
      <dgm:spPr/>
      <dgm:t>
        <a:bodyPr/>
        <a:lstStyle/>
        <a:p>
          <a:pPr>
            <a:lnSpc>
              <a:spcPct val="100000"/>
            </a:lnSpc>
          </a:pPr>
          <a:r>
            <a:rPr lang="en-US" b="0" i="0"/>
            <a:t>Excavations that are less than four feet in depth do not require a stairway, anchored ladder, or ramp. Excavations that are four or more feet in depth require one of these structures, or other safe means of access and egress. This prevents employees from having to travel more than 25 feet to get out of the excavation from any point within the excavation.</a:t>
          </a:r>
          <a:endParaRPr lang="en-US"/>
        </a:p>
      </dgm:t>
    </dgm:pt>
    <dgm:pt modelId="{2C41875A-43F2-466D-8857-17E5F44FB204}" type="parTrans" cxnId="{48D47CDD-F614-41CC-9557-D3E399658CC0}">
      <dgm:prSet/>
      <dgm:spPr/>
      <dgm:t>
        <a:bodyPr/>
        <a:lstStyle/>
        <a:p>
          <a:endParaRPr lang="en-US"/>
        </a:p>
      </dgm:t>
    </dgm:pt>
    <dgm:pt modelId="{BB5066AD-ABB7-4418-813E-2454C43DFAE2}" type="sibTrans" cxnId="{48D47CDD-F614-41CC-9557-D3E399658CC0}">
      <dgm:prSet/>
      <dgm:spPr/>
      <dgm:t>
        <a:bodyPr/>
        <a:lstStyle/>
        <a:p>
          <a:endParaRPr lang="en-US"/>
        </a:p>
      </dgm:t>
    </dgm:pt>
    <dgm:pt modelId="{CCADA856-EEB3-4E7B-B680-09F77FE0128E}">
      <dgm:prSet/>
      <dgm:spPr/>
      <dgm:t>
        <a:bodyPr/>
        <a:lstStyle/>
        <a:p>
          <a:pPr>
            <a:lnSpc>
              <a:spcPct val="100000"/>
            </a:lnSpc>
          </a:pPr>
          <a:r>
            <a:rPr lang="en-US" b="0" i="0"/>
            <a:t>Also, walkways must be provided where employees or equipment are permitted to cross over excavations. Guardrails, complying with OSHA requirements, must be provided where walkways are 6 feet or more above lower levels. Stay aware of your surroundings. Never go beneath loads handled by lifting or digging equipment.</a:t>
          </a:r>
          <a:endParaRPr lang="en-US"/>
        </a:p>
      </dgm:t>
    </dgm:pt>
    <dgm:pt modelId="{472F3DB0-3D01-4FD9-BFF7-7066C9A60040}" type="parTrans" cxnId="{92895CE6-6D56-487A-8CFF-CF321F15A5FB}">
      <dgm:prSet/>
      <dgm:spPr/>
      <dgm:t>
        <a:bodyPr/>
        <a:lstStyle/>
        <a:p>
          <a:endParaRPr lang="en-US"/>
        </a:p>
      </dgm:t>
    </dgm:pt>
    <dgm:pt modelId="{18A61510-3581-43E3-BAC7-1FF8452CC746}" type="sibTrans" cxnId="{92895CE6-6D56-487A-8CFF-CF321F15A5FB}">
      <dgm:prSet/>
      <dgm:spPr/>
      <dgm:t>
        <a:bodyPr/>
        <a:lstStyle/>
        <a:p>
          <a:endParaRPr lang="en-US"/>
        </a:p>
      </dgm:t>
    </dgm:pt>
    <dgm:pt modelId="{D017807B-22C2-4520-9CF9-2D698812E159}">
      <dgm:prSet/>
      <dgm:spPr/>
      <dgm:t>
        <a:bodyPr/>
        <a:lstStyle/>
        <a:p>
          <a:pPr>
            <a:lnSpc>
              <a:spcPct val="100000"/>
            </a:lnSpc>
          </a:pPr>
          <a:r>
            <a:rPr lang="en-US" b="0" i="0"/>
            <a:t>Stay away from vehicles being loaded or unloaded, to avoid being struck by any spillage or falling materials. Operators can stay in vehicle cabs that are being loaded or unloaded when the vehicles are equipped to provide adequate protection for the operator.</a:t>
          </a:r>
          <a:endParaRPr lang="en-US"/>
        </a:p>
      </dgm:t>
    </dgm:pt>
    <dgm:pt modelId="{191184A1-2F67-431C-B54E-AC7C4B8D60D5}" type="parTrans" cxnId="{4FC4830C-4EDB-4014-B084-01370B790905}">
      <dgm:prSet/>
      <dgm:spPr/>
      <dgm:t>
        <a:bodyPr/>
        <a:lstStyle/>
        <a:p>
          <a:endParaRPr lang="en-US"/>
        </a:p>
      </dgm:t>
    </dgm:pt>
    <dgm:pt modelId="{8E5DD866-08EA-4506-8C73-A3664FF21F34}" type="sibTrans" cxnId="{4FC4830C-4EDB-4014-B084-01370B790905}">
      <dgm:prSet/>
      <dgm:spPr/>
      <dgm:t>
        <a:bodyPr/>
        <a:lstStyle/>
        <a:p>
          <a:endParaRPr lang="en-US"/>
        </a:p>
      </dgm:t>
    </dgm:pt>
    <dgm:pt modelId="{FD0E3BAF-723C-4FFB-A51F-DA1923488354}">
      <dgm:prSet/>
      <dgm:spPr/>
      <dgm:t>
        <a:bodyPr/>
        <a:lstStyle/>
        <a:p>
          <a:pPr>
            <a:lnSpc>
              <a:spcPct val="100000"/>
            </a:lnSpc>
          </a:pPr>
          <a:r>
            <a:rPr lang="en-US" b="0" i="0"/>
            <a:t>Warning devices are required if mobile equipment is operated next to or near the edge of an excavation and the operator does not have a clear view of the edge of the excavation. Warning systems include barricades and stop logs, and hand or mechanical signals. If possible, any grade should be sloped away from the excavation.</a:t>
          </a:r>
          <a:endParaRPr lang="en-US"/>
        </a:p>
      </dgm:t>
    </dgm:pt>
    <dgm:pt modelId="{97E59A2F-A3B4-43E1-98B3-23C773BC4169}" type="parTrans" cxnId="{58E08B78-8021-4EDE-9102-F80B1C834259}">
      <dgm:prSet/>
      <dgm:spPr/>
      <dgm:t>
        <a:bodyPr/>
        <a:lstStyle/>
        <a:p>
          <a:endParaRPr lang="en-US"/>
        </a:p>
      </dgm:t>
    </dgm:pt>
    <dgm:pt modelId="{E1DEE6FA-112A-424A-8938-73C44702CC4A}" type="sibTrans" cxnId="{58E08B78-8021-4EDE-9102-F80B1C834259}">
      <dgm:prSet/>
      <dgm:spPr/>
      <dgm:t>
        <a:bodyPr/>
        <a:lstStyle/>
        <a:p>
          <a:endParaRPr lang="en-US"/>
        </a:p>
      </dgm:t>
    </dgm:pt>
    <dgm:pt modelId="{1EE4E567-B8D0-4814-9BB7-2343F9B8F1A4}" type="pres">
      <dgm:prSet presAssocID="{3BF72175-C7E9-4A05-9CF4-416B458744A3}" presName="root" presStyleCnt="0">
        <dgm:presLayoutVars>
          <dgm:dir/>
          <dgm:resizeHandles val="exact"/>
        </dgm:presLayoutVars>
      </dgm:prSet>
      <dgm:spPr/>
    </dgm:pt>
    <dgm:pt modelId="{C93AD10C-C59D-4B7A-A53D-1537CA34C39C}" type="pres">
      <dgm:prSet presAssocID="{E74F9DD0-2009-40B4-BBA4-E11692687556}" presName="compNode" presStyleCnt="0"/>
      <dgm:spPr/>
    </dgm:pt>
    <dgm:pt modelId="{742D5562-61B8-4F2D-B0A9-68B97193E269}" type="pres">
      <dgm:prSet presAssocID="{E74F9DD0-2009-40B4-BBA4-E11692687556}" presName="bgRect" presStyleLbl="bgShp" presStyleIdx="0" presStyleCnt="4"/>
      <dgm:spPr/>
    </dgm:pt>
    <dgm:pt modelId="{C1F739C7-C60E-40FD-870E-C077BA84D9F3}" type="pres">
      <dgm:prSet presAssocID="{E74F9DD0-2009-40B4-BBA4-E1169268755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imbing"/>
        </a:ext>
      </dgm:extLst>
    </dgm:pt>
    <dgm:pt modelId="{C2675F3E-6D9A-4E14-856E-C13306F8351F}" type="pres">
      <dgm:prSet presAssocID="{E74F9DD0-2009-40B4-BBA4-E11692687556}" presName="spaceRect" presStyleCnt="0"/>
      <dgm:spPr/>
    </dgm:pt>
    <dgm:pt modelId="{55BE5226-3C1F-4958-87D5-DBF7035475EF}" type="pres">
      <dgm:prSet presAssocID="{E74F9DD0-2009-40B4-BBA4-E11692687556}" presName="parTx" presStyleLbl="revTx" presStyleIdx="0" presStyleCnt="4">
        <dgm:presLayoutVars>
          <dgm:chMax val="0"/>
          <dgm:chPref val="0"/>
        </dgm:presLayoutVars>
      </dgm:prSet>
      <dgm:spPr/>
    </dgm:pt>
    <dgm:pt modelId="{E2B58779-82F6-4324-B9F3-F750D5C8FECF}" type="pres">
      <dgm:prSet presAssocID="{BB5066AD-ABB7-4418-813E-2454C43DFAE2}" presName="sibTrans" presStyleCnt="0"/>
      <dgm:spPr/>
    </dgm:pt>
    <dgm:pt modelId="{C5A37DB8-9185-4372-B2EE-C18B5059B315}" type="pres">
      <dgm:prSet presAssocID="{CCADA856-EEB3-4E7B-B680-09F77FE0128E}" presName="compNode" presStyleCnt="0"/>
      <dgm:spPr/>
    </dgm:pt>
    <dgm:pt modelId="{4A08F776-7873-4D6B-A709-4D2A16057875}" type="pres">
      <dgm:prSet presAssocID="{CCADA856-EEB3-4E7B-B680-09F77FE0128E}" presName="bgRect" presStyleLbl="bgShp" presStyleIdx="1" presStyleCnt="4"/>
      <dgm:spPr/>
    </dgm:pt>
    <dgm:pt modelId="{803D736C-B86F-41EC-851A-119E8A1CB785}" type="pres">
      <dgm:prSet presAssocID="{CCADA856-EEB3-4E7B-B680-09F77FE0128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rain"/>
        </a:ext>
      </dgm:extLst>
    </dgm:pt>
    <dgm:pt modelId="{00BE4AFD-0C59-4F70-BDA9-53CA02579500}" type="pres">
      <dgm:prSet presAssocID="{CCADA856-EEB3-4E7B-B680-09F77FE0128E}" presName="spaceRect" presStyleCnt="0"/>
      <dgm:spPr/>
    </dgm:pt>
    <dgm:pt modelId="{099FE50E-7A81-45A4-8C6A-E76C5E174F3B}" type="pres">
      <dgm:prSet presAssocID="{CCADA856-EEB3-4E7B-B680-09F77FE0128E}" presName="parTx" presStyleLbl="revTx" presStyleIdx="1" presStyleCnt="4">
        <dgm:presLayoutVars>
          <dgm:chMax val="0"/>
          <dgm:chPref val="0"/>
        </dgm:presLayoutVars>
      </dgm:prSet>
      <dgm:spPr/>
    </dgm:pt>
    <dgm:pt modelId="{BD2195CD-E1C0-4CB0-AAAF-36C90234BAC0}" type="pres">
      <dgm:prSet presAssocID="{18A61510-3581-43E3-BAC7-1FF8452CC746}" presName="sibTrans" presStyleCnt="0"/>
      <dgm:spPr/>
    </dgm:pt>
    <dgm:pt modelId="{991361F8-37CF-48A3-ADE3-57B71B2EFC0F}" type="pres">
      <dgm:prSet presAssocID="{D017807B-22C2-4520-9CF9-2D698812E159}" presName="compNode" presStyleCnt="0"/>
      <dgm:spPr/>
    </dgm:pt>
    <dgm:pt modelId="{E720434D-03FA-4DA3-B414-3899B2693BA8}" type="pres">
      <dgm:prSet presAssocID="{D017807B-22C2-4520-9CF9-2D698812E159}" presName="bgRect" presStyleLbl="bgShp" presStyleIdx="2" presStyleCnt="4"/>
      <dgm:spPr/>
    </dgm:pt>
    <dgm:pt modelId="{42FC96E7-3800-4436-BBF1-13374A2F0415}" type="pres">
      <dgm:prSet presAssocID="{D017807B-22C2-4520-9CF9-2D698812E15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ruck"/>
        </a:ext>
      </dgm:extLst>
    </dgm:pt>
    <dgm:pt modelId="{FD497F86-FEAC-492F-9184-E83A5281B4F7}" type="pres">
      <dgm:prSet presAssocID="{D017807B-22C2-4520-9CF9-2D698812E159}" presName="spaceRect" presStyleCnt="0"/>
      <dgm:spPr/>
    </dgm:pt>
    <dgm:pt modelId="{13594B09-6559-40AC-B881-0FB1448337E2}" type="pres">
      <dgm:prSet presAssocID="{D017807B-22C2-4520-9CF9-2D698812E159}" presName="parTx" presStyleLbl="revTx" presStyleIdx="2" presStyleCnt="4">
        <dgm:presLayoutVars>
          <dgm:chMax val="0"/>
          <dgm:chPref val="0"/>
        </dgm:presLayoutVars>
      </dgm:prSet>
      <dgm:spPr/>
    </dgm:pt>
    <dgm:pt modelId="{93A856C2-9908-4685-8ADE-986742A264BE}" type="pres">
      <dgm:prSet presAssocID="{8E5DD866-08EA-4506-8C73-A3664FF21F34}" presName="sibTrans" presStyleCnt="0"/>
      <dgm:spPr/>
    </dgm:pt>
    <dgm:pt modelId="{D56D07CE-752B-48E6-B009-853BD5E26029}" type="pres">
      <dgm:prSet presAssocID="{FD0E3BAF-723C-4FFB-A51F-DA1923488354}" presName="compNode" presStyleCnt="0"/>
      <dgm:spPr/>
    </dgm:pt>
    <dgm:pt modelId="{F61097C2-2962-438A-BA25-812AB5DCF300}" type="pres">
      <dgm:prSet presAssocID="{FD0E3BAF-723C-4FFB-A51F-DA1923488354}" presName="bgRect" presStyleLbl="bgShp" presStyleIdx="3" presStyleCnt="4"/>
      <dgm:spPr/>
    </dgm:pt>
    <dgm:pt modelId="{CF07317E-46EE-47E1-851C-6690CDCA0BB0}" type="pres">
      <dgm:prSet presAssocID="{FD0E3BAF-723C-4FFB-A51F-DA192348835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peed Bump"/>
        </a:ext>
      </dgm:extLst>
    </dgm:pt>
    <dgm:pt modelId="{E89465E9-653A-477D-955D-4505672E1AF6}" type="pres">
      <dgm:prSet presAssocID="{FD0E3BAF-723C-4FFB-A51F-DA1923488354}" presName="spaceRect" presStyleCnt="0"/>
      <dgm:spPr/>
    </dgm:pt>
    <dgm:pt modelId="{FC55AFF6-BB30-4BFA-BC8D-78C44570DAC2}" type="pres">
      <dgm:prSet presAssocID="{FD0E3BAF-723C-4FFB-A51F-DA1923488354}" presName="parTx" presStyleLbl="revTx" presStyleIdx="3" presStyleCnt="4">
        <dgm:presLayoutVars>
          <dgm:chMax val="0"/>
          <dgm:chPref val="0"/>
        </dgm:presLayoutVars>
      </dgm:prSet>
      <dgm:spPr/>
    </dgm:pt>
  </dgm:ptLst>
  <dgm:cxnLst>
    <dgm:cxn modelId="{4FC4830C-4EDB-4014-B084-01370B790905}" srcId="{3BF72175-C7E9-4A05-9CF4-416B458744A3}" destId="{D017807B-22C2-4520-9CF9-2D698812E159}" srcOrd="2" destOrd="0" parTransId="{191184A1-2F67-431C-B54E-AC7C4B8D60D5}" sibTransId="{8E5DD866-08EA-4506-8C73-A3664FF21F34}"/>
    <dgm:cxn modelId="{8B454F20-D8A2-4554-AFCE-B2F60B6644F7}" type="presOf" srcId="{3BF72175-C7E9-4A05-9CF4-416B458744A3}" destId="{1EE4E567-B8D0-4814-9BB7-2343F9B8F1A4}" srcOrd="0" destOrd="0" presId="urn:microsoft.com/office/officeart/2018/2/layout/IconVerticalSolidList"/>
    <dgm:cxn modelId="{E6F05F21-EF18-4F29-AC20-5C52E8E3F08B}" type="presOf" srcId="{CCADA856-EEB3-4E7B-B680-09F77FE0128E}" destId="{099FE50E-7A81-45A4-8C6A-E76C5E174F3B}" srcOrd="0" destOrd="0" presId="urn:microsoft.com/office/officeart/2018/2/layout/IconVerticalSolidList"/>
    <dgm:cxn modelId="{C7A2CE34-B335-4A29-9751-AE10D5705A48}" type="presOf" srcId="{E74F9DD0-2009-40B4-BBA4-E11692687556}" destId="{55BE5226-3C1F-4958-87D5-DBF7035475EF}" srcOrd="0" destOrd="0" presId="urn:microsoft.com/office/officeart/2018/2/layout/IconVerticalSolidList"/>
    <dgm:cxn modelId="{93014961-AE2C-40DD-951A-5ADA8F3D2987}" type="presOf" srcId="{D017807B-22C2-4520-9CF9-2D698812E159}" destId="{13594B09-6559-40AC-B881-0FB1448337E2}" srcOrd="0" destOrd="0" presId="urn:microsoft.com/office/officeart/2018/2/layout/IconVerticalSolidList"/>
    <dgm:cxn modelId="{58E08B78-8021-4EDE-9102-F80B1C834259}" srcId="{3BF72175-C7E9-4A05-9CF4-416B458744A3}" destId="{FD0E3BAF-723C-4FFB-A51F-DA1923488354}" srcOrd="3" destOrd="0" parTransId="{97E59A2F-A3B4-43E1-98B3-23C773BC4169}" sibTransId="{E1DEE6FA-112A-424A-8938-73C44702CC4A}"/>
    <dgm:cxn modelId="{AA0E6A7D-84E3-4298-8252-DBCDA329CB35}" type="presOf" srcId="{FD0E3BAF-723C-4FFB-A51F-DA1923488354}" destId="{FC55AFF6-BB30-4BFA-BC8D-78C44570DAC2}" srcOrd="0" destOrd="0" presId="urn:microsoft.com/office/officeart/2018/2/layout/IconVerticalSolidList"/>
    <dgm:cxn modelId="{48D47CDD-F614-41CC-9557-D3E399658CC0}" srcId="{3BF72175-C7E9-4A05-9CF4-416B458744A3}" destId="{E74F9DD0-2009-40B4-BBA4-E11692687556}" srcOrd="0" destOrd="0" parTransId="{2C41875A-43F2-466D-8857-17E5F44FB204}" sibTransId="{BB5066AD-ABB7-4418-813E-2454C43DFAE2}"/>
    <dgm:cxn modelId="{92895CE6-6D56-487A-8CFF-CF321F15A5FB}" srcId="{3BF72175-C7E9-4A05-9CF4-416B458744A3}" destId="{CCADA856-EEB3-4E7B-B680-09F77FE0128E}" srcOrd="1" destOrd="0" parTransId="{472F3DB0-3D01-4FD9-BFF7-7066C9A60040}" sibTransId="{18A61510-3581-43E3-BAC7-1FF8452CC746}"/>
    <dgm:cxn modelId="{1D6B2563-2581-439C-8665-C52AF096ECF8}" type="presParOf" srcId="{1EE4E567-B8D0-4814-9BB7-2343F9B8F1A4}" destId="{C93AD10C-C59D-4B7A-A53D-1537CA34C39C}" srcOrd="0" destOrd="0" presId="urn:microsoft.com/office/officeart/2018/2/layout/IconVerticalSolidList"/>
    <dgm:cxn modelId="{EA97E70D-CD65-4F91-B9DB-F0E69FE44A4C}" type="presParOf" srcId="{C93AD10C-C59D-4B7A-A53D-1537CA34C39C}" destId="{742D5562-61B8-4F2D-B0A9-68B97193E269}" srcOrd="0" destOrd="0" presId="urn:microsoft.com/office/officeart/2018/2/layout/IconVerticalSolidList"/>
    <dgm:cxn modelId="{EE4B2B67-9F6E-484D-9218-2C01F208C0FF}" type="presParOf" srcId="{C93AD10C-C59D-4B7A-A53D-1537CA34C39C}" destId="{C1F739C7-C60E-40FD-870E-C077BA84D9F3}" srcOrd="1" destOrd="0" presId="urn:microsoft.com/office/officeart/2018/2/layout/IconVerticalSolidList"/>
    <dgm:cxn modelId="{385E01C4-02B2-4640-9E42-8E5195F14447}" type="presParOf" srcId="{C93AD10C-C59D-4B7A-A53D-1537CA34C39C}" destId="{C2675F3E-6D9A-4E14-856E-C13306F8351F}" srcOrd="2" destOrd="0" presId="urn:microsoft.com/office/officeart/2018/2/layout/IconVerticalSolidList"/>
    <dgm:cxn modelId="{2BF1DEF6-7B7C-475F-865B-078D30FEEA65}" type="presParOf" srcId="{C93AD10C-C59D-4B7A-A53D-1537CA34C39C}" destId="{55BE5226-3C1F-4958-87D5-DBF7035475EF}" srcOrd="3" destOrd="0" presId="urn:microsoft.com/office/officeart/2018/2/layout/IconVerticalSolidList"/>
    <dgm:cxn modelId="{5747E4CC-E1D7-4D2C-AD77-3B80CB7EF544}" type="presParOf" srcId="{1EE4E567-B8D0-4814-9BB7-2343F9B8F1A4}" destId="{E2B58779-82F6-4324-B9F3-F750D5C8FECF}" srcOrd="1" destOrd="0" presId="urn:microsoft.com/office/officeart/2018/2/layout/IconVerticalSolidList"/>
    <dgm:cxn modelId="{8CBFAECA-EDB1-4766-88A2-27E4E262BE20}" type="presParOf" srcId="{1EE4E567-B8D0-4814-9BB7-2343F9B8F1A4}" destId="{C5A37DB8-9185-4372-B2EE-C18B5059B315}" srcOrd="2" destOrd="0" presId="urn:microsoft.com/office/officeart/2018/2/layout/IconVerticalSolidList"/>
    <dgm:cxn modelId="{913227F5-C0EC-4850-A41D-A0598194AF3E}" type="presParOf" srcId="{C5A37DB8-9185-4372-B2EE-C18B5059B315}" destId="{4A08F776-7873-4D6B-A709-4D2A16057875}" srcOrd="0" destOrd="0" presId="urn:microsoft.com/office/officeart/2018/2/layout/IconVerticalSolidList"/>
    <dgm:cxn modelId="{EE399DCE-2A8A-436A-ABA8-A2D8297FEB70}" type="presParOf" srcId="{C5A37DB8-9185-4372-B2EE-C18B5059B315}" destId="{803D736C-B86F-41EC-851A-119E8A1CB785}" srcOrd="1" destOrd="0" presId="urn:microsoft.com/office/officeart/2018/2/layout/IconVerticalSolidList"/>
    <dgm:cxn modelId="{87FD716B-F943-44F0-99F7-799CB3459AA1}" type="presParOf" srcId="{C5A37DB8-9185-4372-B2EE-C18B5059B315}" destId="{00BE4AFD-0C59-4F70-BDA9-53CA02579500}" srcOrd="2" destOrd="0" presId="urn:microsoft.com/office/officeart/2018/2/layout/IconVerticalSolidList"/>
    <dgm:cxn modelId="{0E5B4DE5-AC65-468F-8297-E9EED2548BC6}" type="presParOf" srcId="{C5A37DB8-9185-4372-B2EE-C18B5059B315}" destId="{099FE50E-7A81-45A4-8C6A-E76C5E174F3B}" srcOrd="3" destOrd="0" presId="urn:microsoft.com/office/officeart/2018/2/layout/IconVerticalSolidList"/>
    <dgm:cxn modelId="{6E440469-7726-44AA-98E7-630FCEF2B20A}" type="presParOf" srcId="{1EE4E567-B8D0-4814-9BB7-2343F9B8F1A4}" destId="{BD2195CD-E1C0-4CB0-AAAF-36C90234BAC0}" srcOrd="3" destOrd="0" presId="urn:microsoft.com/office/officeart/2018/2/layout/IconVerticalSolidList"/>
    <dgm:cxn modelId="{211F209D-B15D-43A3-829E-6C80E5CC2C01}" type="presParOf" srcId="{1EE4E567-B8D0-4814-9BB7-2343F9B8F1A4}" destId="{991361F8-37CF-48A3-ADE3-57B71B2EFC0F}" srcOrd="4" destOrd="0" presId="urn:microsoft.com/office/officeart/2018/2/layout/IconVerticalSolidList"/>
    <dgm:cxn modelId="{899B80AD-47AF-4FEA-BBBC-2287F6160DC4}" type="presParOf" srcId="{991361F8-37CF-48A3-ADE3-57B71B2EFC0F}" destId="{E720434D-03FA-4DA3-B414-3899B2693BA8}" srcOrd="0" destOrd="0" presId="urn:microsoft.com/office/officeart/2018/2/layout/IconVerticalSolidList"/>
    <dgm:cxn modelId="{50BB45FE-BF19-4179-BB4B-99997BCDADCD}" type="presParOf" srcId="{991361F8-37CF-48A3-ADE3-57B71B2EFC0F}" destId="{42FC96E7-3800-4436-BBF1-13374A2F0415}" srcOrd="1" destOrd="0" presId="urn:microsoft.com/office/officeart/2018/2/layout/IconVerticalSolidList"/>
    <dgm:cxn modelId="{681E8394-7B9E-44DF-AFD8-515EB2B23DF5}" type="presParOf" srcId="{991361F8-37CF-48A3-ADE3-57B71B2EFC0F}" destId="{FD497F86-FEAC-492F-9184-E83A5281B4F7}" srcOrd="2" destOrd="0" presId="urn:microsoft.com/office/officeart/2018/2/layout/IconVerticalSolidList"/>
    <dgm:cxn modelId="{C215DC0F-D323-4715-92DE-1229DF595A68}" type="presParOf" srcId="{991361F8-37CF-48A3-ADE3-57B71B2EFC0F}" destId="{13594B09-6559-40AC-B881-0FB1448337E2}" srcOrd="3" destOrd="0" presId="urn:microsoft.com/office/officeart/2018/2/layout/IconVerticalSolidList"/>
    <dgm:cxn modelId="{A98BDD1E-39FA-4DBB-854E-D186DADF29E4}" type="presParOf" srcId="{1EE4E567-B8D0-4814-9BB7-2343F9B8F1A4}" destId="{93A856C2-9908-4685-8ADE-986742A264BE}" srcOrd="5" destOrd="0" presId="urn:microsoft.com/office/officeart/2018/2/layout/IconVerticalSolidList"/>
    <dgm:cxn modelId="{B2270391-2300-4436-A9E1-566C6F8A63A3}" type="presParOf" srcId="{1EE4E567-B8D0-4814-9BB7-2343F9B8F1A4}" destId="{D56D07CE-752B-48E6-B009-853BD5E26029}" srcOrd="6" destOrd="0" presId="urn:microsoft.com/office/officeart/2018/2/layout/IconVerticalSolidList"/>
    <dgm:cxn modelId="{C972BE0D-9BCB-421D-928C-B18A2FEF5BBB}" type="presParOf" srcId="{D56D07CE-752B-48E6-B009-853BD5E26029}" destId="{F61097C2-2962-438A-BA25-812AB5DCF300}" srcOrd="0" destOrd="0" presId="urn:microsoft.com/office/officeart/2018/2/layout/IconVerticalSolidList"/>
    <dgm:cxn modelId="{7591A99A-7E3B-42BE-93B0-1C79CE4D7469}" type="presParOf" srcId="{D56D07CE-752B-48E6-B009-853BD5E26029}" destId="{CF07317E-46EE-47E1-851C-6690CDCA0BB0}" srcOrd="1" destOrd="0" presId="urn:microsoft.com/office/officeart/2018/2/layout/IconVerticalSolidList"/>
    <dgm:cxn modelId="{4C32BA18-FE38-48F8-AE4A-D2E201FAF108}" type="presParOf" srcId="{D56D07CE-752B-48E6-B009-853BD5E26029}" destId="{E89465E9-653A-477D-955D-4505672E1AF6}" srcOrd="2" destOrd="0" presId="urn:microsoft.com/office/officeart/2018/2/layout/IconVerticalSolidList"/>
    <dgm:cxn modelId="{61DE138B-97AB-43CB-ABCC-1B053D406AC2}" type="presParOf" srcId="{D56D07CE-752B-48E6-B009-853BD5E26029}" destId="{FC55AFF6-BB30-4BFA-BC8D-78C44570DAC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8C7538-F643-4118-8921-C041E0C73BAD}"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3FF88AEB-FCDC-4D90-820B-6BDBFCA81C16}">
      <dgm:prSet/>
      <dgm:spPr/>
      <dgm:t>
        <a:bodyPr/>
        <a:lstStyle/>
        <a:p>
          <a:r>
            <a:rPr lang="en-US" b="0" i="0" dirty="0"/>
            <a:t>Keep emergency rescue equipment on hand. A breathing apparatus should be on site, as well as a safety harness and lifeline, both of which are required in confined spaces, and a basket stretcher.</a:t>
          </a:r>
          <a:endParaRPr lang="en-US" dirty="0"/>
        </a:p>
      </dgm:t>
    </dgm:pt>
    <dgm:pt modelId="{5FC13BE7-C747-4A12-A1D3-0F93F4526295}" type="parTrans" cxnId="{1DB4A06D-0797-4C1C-BD05-5517F08B1792}">
      <dgm:prSet/>
      <dgm:spPr/>
      <dgm:t>
        <a:bodyPr/>
        <a:lstStyle/>
        <a:p>
          <a:endParaRPr lang="en-US"/>
        </a:p>
      </dgm:t>
    </dgm:pt>
    <dgm:pt modelId="{5B6EB3A2-03C6-438B-8571-6A8236EBBF95}" type="sibTrans" cxnId="{1DB4A06D-0797-4C1C-BD05-5517F08B1792}">
      <dgm:prSet/>
      <dgm:spPr/>
      <dgm:t>
        <a:bodyPr/>
        <a:lstStyle/>
        <a:p>
          <a:endParaRPr lang="en-US"/>
        </a:p>
      </dgm:t>
    </dgm:pt>
    <dgm:pt modelId="{B9682A19-CBA9-4C70-982B-5322CB55D2CF}">
      <dgm:prSet/>
      <dgm:spPr/>
      <dgm:t>
        <a:bodyPr/>
        <a:lstStyle/>
        <a:p>
          <a:r>
            <a:rPr lang="en-US" b="0" i="0"/>
            <a:t>To prevent surface water from entering the excavation and to provide adequate drainage of the area next to the excavation, use diversion ditches, dikes, or other suitable methods.</a:t>
          </a:r>
          <a:endParaRPr lang="en-US"/>
        </a:p>
      </dgm:t>
    </dgm:pt>
    <dgm:pt modelId="{EC489D1D-166B-4909-93ED-F4E0191E0D7D}" type="parTrans" cxnId="{66707D5B-35CF-4453-BEE8-718501CCC9E0}">
      <dgm:prSet/>
      <dgm:spPr/>
      <dgm:t>
        <a:bodyPr/>
        <a:lstStyle/>
        <a:p>
          <a:endParaRPr lang="en-US"/>
        </a:p>
      </dgm:t>
    </dgm:pt>
    <dgm:pt modelId="{642EA404-7E29-4040-8C62-B30F7FCF872C}" type="sibTrans" cxnId="{66707D5B-35CF-4453-BEE8-718501CCC9E0}">
      <dgm:prSet/>
      <dgm:spPr/>
      <dgm:t>
        <a:bodyPr/>
        <a:lstStyle/>
        <a:p>
          <a:endParaRPr lang="en-US"/>
        </a:p>
      </dgm:t>
    </dgm:pt>
    <dgm:pt modelId="{7689DD76-1EC6-4B1C-A2E5-8687C59D07A0}">
      <dgm:prSet/>
      <dgm:spPr/>
      <dgm:t>
        <a:bodyPr/>
        <a:lstStyle/>
        <a:p>
          <a:r>
            <a:rPr lang="en-US" b="0" i="0"/>
            <a:t>In situations where the stability of nearby buildings, walls, or other structures is endangered by excavation operations, support systems are required. These systems may include shoring, bracing, and underpinning, to ensure stability and protect employees.</a:t>
          </a:r>
          <a:endParaRPr lang="en-US"/>
        </a:p>
      </dgm:t>
    </dgm:pt>
    <dgm:pt modelId="{27067B02-CCDE-4B88-B95B-3FEBDB00FAD9}" type="parTrans" cxnId="{82278877-67FD-4399-96B1-5C77A5B79C9D}">
      <dgm:prSet/>
      <dgm:spPr/>
      <dgm:t>
        <a:bodyPr/>
        <a:lstStyle/>
        <a:p>
          <a:endParaRPr lang="en-US"/>
        </a:p>
      </dgm:t>
    </dgm:pt>
    <dgm:pt modelId="{199842BC-893A-4EE0-92BC-0CE02A626C0D}" type="sibTrans" cxnId="{82278877-67FD-4399-96B1-5C77A5B79C9D}">
      <dgm:prSet/>
      <dgm:spPr/>
      <dgm:t>
        <a:bodyPr/>
        <a:lstStyle/>
        <a:p>
          <a:endParaRPr lang="en-US"/>
        </a:p>
      </dgm:t>
    </dgm:pt>
    <dgm:pt modelId="{8615B9F0-E7C4-42D4-B81F-97D1E4F6A02A}">
      <dgm:prSet/>
      <dgm:spPr/>
      <dgm:t>
        <a:bodyPr/>
        <a:lstStyle/>
        <a:p>
          <a:r>
            <a:rPr lang="en-US" b="0" i="0"/>
            <a:t>In an excavation, you must be protected from cave-ins by a protective system. Protective systems include sloping and bench systems, and support systems, such as aluminum hydraulic shoring. These systems must have the capacity to resist any reasonably expected load that could be applied to the system.</a:t>
          </a:r>
          <a:endParaRPr lang="en-US"/>
        </a:p>
      </dgm:t>
    </dgm:pt>
    <dgm:pt modelId="{161FEED0-2756-4940-BE47-576BA244CDB1}" type="parTrans" cxnId="{98EDBA26-9B48-4393-9291-FF4CE81F7F9F}">
      <dgm:prSet/>
      <dgm:spPr/>
      <dgm:t>
        <a:bodyPr/>
        <a:lstStyle/>
        <a:p>
          <a:endParaRPr lang="en-US"/>
        </a:p>
      </dgm:t>
    </dgm:pt>
    <dgm:pt modelId="{9EAD6438-BDDC-4B53-97F7-0025F2CB0061}" type="sibTrans" cxnId="{98EDBA26-9B48-4393-9291-FF4CE81F7F9F}">
      <dgm:prSet/>
      <dgm:spPr/>
      <dgm:t>
        <a:bodyPr/>
        <a:lstStyle/>
        <a:p>
          <a:endParaRPr lang="en-US"/>
        </a:p>
      </dgm:t>
    </dgm:pt>
    <dgm:pt modelId="{04468936-DDBF-43C4-89A8-43056599BA38}" type="pres">
      <dgm:prSet presAssocID="{C78C7538-F643-4118-8921-C041E0C73BAD}" presName="outerComposite" presStyleCnt="0">
        <dgm:presLayoutVars>
          <dgm:chMax val="5"/>
          <dgm:dir/>
          <dgm:resizeHandles val="exact"/>
        </dgm:presLayoutVars>
      </dgm:prSet>
      <dgm:spPr/>
    </dgm:pt>
    <dgm:pt modelId="{F38AB1EA-D614-4745-935A-17699F8B954F}" type="pres">
      <dgm:prSet presAssocID="{C78C7538-F643-4118-8921-C041E0C73BAD}" presName="dummyMaxCanvas" presStyleCnt="0">
        <dgm:presLayoutVars/>
      </dgm:prSet>
      <dgm:spPr/>
    </dgm:pt>
    <dgm:pt modelId="{729787AE-FD26-4455-B0DA-D2CD9E33C3E7}" type="pres">
      <dgm:prSet presAssocID="{C78C7538-F643-4118-8921-C041E0C73BAD}" presName="FourNodes_1" presStyleLbl="node1" presStyleIdx="0" presStyleCnt="4">
        <dgm:presLayoutVars>
          <dgm:bulletEnabled val="1"/>
        </dgm:presLayoutVars>
      </dgm:prSet>
      <dgm:spPr/>
    </dgm:pt>
    <dgm:pt modelId="{CC52EBAE-70B1-4498-8C63-FB417C24FFC9}" type="pres">
      <dgm:prSet presAssocID="{C78C7538-F643-4118-8921-C041E0C73BAD}" presName="FourNodes_2" presStyleLbl="node1" presStyleIdx="1" presStyleCnt="4">
        <dgm:presLayoutVars>
          <dgm:bulletEnabled val="1"/>
        </dgm:presLayoutVars>
      </dgm:prSet>
      <dgm:spPr/>
    </dgm:pt>
    <dgm:pt modelId="{137968AB-5A80-40DF-BE19-6F3870BDD088}" type="pres">
      <dgm:prSet presAssocID="{C78C7538-F643-4118-8921-C041E0C73BAD}" presName="FourNodes_3" presStyleLbl="node1" presStyleIdx="2" presStyleCnt="4">
        <dgm:presLayoutVars>
          <dgm:bulletEnabled val="1"/>
        </dgm:presLayoutVars>
      </dgm:prSet>
      <dgm:spPr/>
    </dgm:pt>
    <dgm:pt modelId="{8FF3CD45-B357-499E-AFAE-38CC52553296}" type="pres">
      <dgm:prSet presAssocID="{C78C7538-F643-4118-8921-C041E0C73BAD}" presName="FourNodes_4" presStyleLbl="node1" presStyleIdx="3" presStyleCnt="4">
        <dgm:presLayoutVars>
          <dgm:bulletEnabled val="1"/>
        </dgm:presLayoutVars>
      </dgm:prSet>
      <dgm:spPr/>
    </dgm:pt>
    <dgm:pt modelId="{1AAEE6E7-A50D-4404-94EC-042736B3C2BF}" type="pres">
      <dgm:prSet presAssocID="{C78C7538-F643-4118-8921-C041E0C73BAD}" presName="FourConn_1-2" presStyleLbl="fgAccFollowNode1" presStyleIdx="0" presStyleCnt="3">
        <dgm:presLayoutVars>
          <dgm:bulletEnabled val="1"/>
        </dgm:presLayoutVars>
      </dgm:prSet>
      <dgm:spPr/>
    </dgm:pt>
    <dgm:pt modelId="{14C838EB-071B-4410-BEA9-85564352AFC9}" type="pres">
      <dgm:prSet presAssocID="{C78C7538-F643-4118-8921-C041E0C73BAD}" presName="FourConn_2-3" presStyleLbl="fgAccFollowNode1" presStyleIdx="1" presStyleCnt="3">
        <dgm:presLayoutVars>
          <dgm:bulletEnabled val="1"/>
        </dgm:presLayoutVars>
      </dgm:prSet>
      <dgm:spPr/>
    </dgm:pt>
    <dgm:pt modelId="{3140FC0F-8CB2-47B8-98C6-B4ACA595C09C}" type="pres">
      <dgm:prSet presAssocID="{C78C7538-F643-4118-8921-C041E0C73BAD}" presName="FourConn_3-4" presStyleLbl="fgAccFollowNode1" presStyleIdx="2" presStyleCnt="3">
        <dgm:presLayoutVars>
          <dgm:bulletEnabled val="1"/>
        </dgm:presLayoutVars>
      </dgm:prSet>
      <dgm:spPr/>
    </dgm:pt>
    <dgm:pt modelId="{7CC09EBD-D8CB-408C-9CD3-EF754D5B3066}" type="pres">
      <dgm:prSet presAssocID="{C78C7538-F643-4118-8921-C041E0C73BAD}" presName="FourNodes_1_text" presStyleLbl="node1" presStyleIdx="3" presStyleCnt="4">
        <dgm:presLayoutVars>
          <dgm:bulletEnabled val="1"/>
        </dgm:presLayoutVars>
      </dgm:prSet>
      <dgm:spPr/>
    </dgm:pt>
    <dgm:pt modelId="{9E1E037F-FBBD-4AFE-96B8-47BB470DC78E}" type="pres">
      <dgm:prSet presAssocID="{C78C7538-F643-4118-8921-C041E0C73BAD}" presName="FourNodes_2_text" presStyleLbl="node1" presStyleIdx="3" presStyleCnt="4">
        <dgm:presLayoutVars>
          <dgm:bulletEnabled val="1"/>
        </dgm:presLayoutVars>
      </dgm:prSet>
      <dgm:spPr/>
    </dgm:pt>
    <dgm:pt modelId="{35177F48-895D-495A-AE82-7B2645C83D4E}" type="pres">
      <dgm:prSet presAssocID="{C78C7538-F643-4118-8921-C041E0C73BAD}" presName="FourNodes_3_text" presStyleLbl="node1" presStyleIdx="3" presStyleCnt="4">
        <dgm:presLayoutVars>
          <dgm:bulletEnabled val="1"/>
        </dgm:presLayoutVars>
      </dgm:prSet>
      <dgm:spPr/>
    </dgm:pt>
    <dgm:pt modelId="{CA314FD5-BC8C-407F-B730-FEDDEB65F935}" type="pres">
      <dgm:prSet presAssocID="{C78C7538-F643-4118-8921-C041E0C73BAD}" presName="FourNodes_4_text" presStyleLbl="node1" presStyleIdx="3" presStyleCnt="4">
        <dgm:presLayoutVars>
          <dgm:bulletEnabled val="1"/>
        </dgm:presLayoutVars>
      </dgm:prSet>
      <dgm:spPr/>
    </dgm:pt>
  </dgm:ptLst>
  <dgm:cxnLst>
    <dgm:cxn modelId="{18DCB306-66DD-4A19-9303-1F462281A23A}" type="presOf" srcId="{199842BC-893A-4EE0-92BC-0CE02A626C0D}" destId="{3140FC0F-8CB2-47B8-98C6-B4ACA595C09C}" srcOrd="0" destOrd="0" presId="urn:microsoft.com/office/officeart/2005/8/layout/vProcess5"/>
    <dgm:cxn modelId="{16C16307-CEC1-4F12-806F-3FDCD13AC493}" type="presOf" srcId="{8615B9F0-E7C4-42D4-B81F-97D1E4F6A02A}" destId="{8FF3CD45-B357-499E-AFAE-38CC52553296}" srcOrd="0" destOrd="0" presId="urn:microsoft.com/office/officeart/2005/8/layout/vProcess5"/>
    <dgm:cxn modelId="{98EDBA26-9B48-4393-9291-FF4CE81F7F9F}" srcId="{C78C7538-F643-4118-8921-C041E0C73BAD}" destId="{8615B9F0-E7C4-42D4-B81F-97D1E4F6A02A}" srcOrd="3" destOrd="0" parTransId="{161FEED0-2756-4940-BE47-576BA244CDB1}" sibTransId="{9EAD6438-BDDC-4B53-97F7-0025F2CB0061}"/>
    <dgm:cxn modelId="{66707D5B-35CF-4453-BEE8-718501CCC9E0}" srcId="{C78C7538-F643-4118-8921-C041E0C73BAD}" destId="{B9682A19-CBA9-4C70-982B-5322CB55D2CF}" srcOrd="1" destOrd="0" parTransId="{EC489D1D-166B-4909-93ED-F4E0191E0D7D}" sibTransId="{642EA404-7E29-4040-8C62-B30F7FCF872C}"/>
    <dgm:cxn modelId="{A4097445-AF51-4F98-A633-46083BC3A51D}" type="presOf" srcId="{B9682A19-CBA9-4C70-982B-5322CB55D2CF}" destId="{CC52EBAE-70B1-4498-8C63-FB417C24FFC9}" srcOrd="0" destOrd="0" presId="urn:microsoft.com/office/officeart/2005/8/layout/vProcess5"/>
    <dgm:cxn modelId="{D98FBE65-A75C-42FA-8817-5C5B437D1032}" type="presOf" srcId="{3FF88AEB-FCDC-4D90-820B-6BDBFCA81C16}" destId="{7CC09EBD-D8CB-408C-9CD3-EF754D5B3066}" srcOrd="1" destOrd="0" presId="urn:microsoft.com/office/officeart/2005/8/layout/vProcess5"/>
    <dgm:cxn modelId="{78593169-8C8C-4D58-A4FA-F6EA0D9B5F53}" type="presOf" srcId="{C78C7538-F643-4118-8921-C041E0C73BAD}" destId="{04468936-DDBF-43C4-89A8-43056599BA38}" srcOrd="0" destOrd="0" presId="urn:microsoft.com/office/officeart/2005/8/layout/vProcess5"/>
    <dgm:cxn modelId="{1DB4A06D-0797-4C1C-BD05-5517F08B1792}" srcId="{C78C7538-F643-4118-8921-C041E0C73BAD}" destId="{3FF88AEB-FCDC-4D90-820B-6BDBFCA81C16}" srcOrd="0" destOrd="0" parTransId="{5FC13BE7-C747-4A12-A1D3-0F93F4526295}" sibTransId="{5B6EB3A2-03C6-438B-8571-6A8236EBBF95}"/>
    <dgm:cxn modelId="{82278877-67FD-4399-96B1-5C77A5B79C9D}" srcId="{C78C7538-F643-4118-8921-C041E0C73BAD}" destId="{7689DD76-1EC6-4B1C-A2E5-8687C59D07A0}" srcOrd="2" destOrd="0" parTransId="{27067B02-CCDE-4B88-B95B-3FEBDB00FAD9}" sibTransId="{199842BC-893A-4EE0-92BC-0CE02A626C0D}"/>
    <dgm:cxn modelId="{4D8B625A-32F6-4F29-96E2-7C963F785023}" type="presOf" srcId="{7689DD76-1EC6-4B1C-A2E5-8687C59D07A0}" destId="{137968AB-5A80-40DF-BE19-6F3870BDD088}" srcOrd="0" destOrd="0" presId="urn:microsoft.com/office/officeart/2005/8/layout/vProcess5"/>
    <dgm:cxn modelId="{3D0FEC8E-17BC-476D-AC49-FE9B44804421}" type="presOf" srcId="{5B6EB3A2-03C6-438B-8571-6A8236EBBF95}" destId="{1AAEE6E7-A50D-4404-94EC-042736B3C2BF}" srcOrd="0" destOrd="0" presId="urn:microsoft.com/office/officeart/2005/8/layout/vProcess5"/>
    <dgm:cxn modelId="{B0053094-569A-4864-889F-3A23572EFB38}" type="presOf" srcId="{7689DD76-1EC6-4B1C-A2E5-8687C59D07A0}" destId="{35177F48-895D-495A-AE82-7B2645C83D4E}" srcOrd="1" destOrd="0" presId="urn:microsoft.com/office/officeart/2005/8/layout/vProcess5"/>
    <dgm:cxn modelId="{38131996-9FEA-4922-B6C3-796AE970E88F}" type="presOf" srcId="{642EA404-7E29-4040-8C62-B30F7FCF872C}" destId="{14C838EB-071B-4410-BEA9-85564352AFC9}" srcOrd="0" destOrd="0" presId="urn:microsoft.com/office/officeart/2005/8/layout/vProcess5"/>
    <dgm:cxn modelId="{C954BCAB-37A4-48D3-A40B-56D1EFD0C4EA}" type="presOf" srcId="{B9682A19-CBA9-4C70-982B-5322CB55D2CF}" destId="{9E1E037F-FBBD-4AFE-96B8-47BB470DC78E}" srcOrd="1" destOrd="0" presId="urn:microsoft.com/office/officeart/2005/8/layout/vProcess5"/>
    <dgm:cxn modelId="{D3E40ED2-37A7-4BAA-9C0D-F750AB54F7BB}" type="presOf" srcId="{3FF88AEB-FCDC-4D90-820B-6BDBFCA81C16}" destId="{729787AE-FD26-4455-B0DA-D2CD9E33C3E7}" srcOrd="0" destOrd="0" presId="urn:microsoft.com/office/officeart/2005/8/layout/vProcess5"/>
    <dgm:cxn modelId="{36A95FEC-4BAC-4582-BF6A-D5C19C923002}" type="presOf" srcId="{8615B9F0-E7C4-42D4-B81F-97D1E4F6A02A}" destId="{CA314FD5-BC8C-407F-B730-FEDDEB65F935}" srcOrd="1" destOrd="0" presId="urn:microsoft.com/office/officeart/2005/8/layout/vProcess5"/>
    <dgm:cxn modelId="{E384C5B2-5F34-410C-B240-33CF5E50C239}" type="presParOf" srcId="{04468936-DDBF-43C4-89A8-43056599BA38}" destId="{F38AB1EA-D614-4745-935A-17699F8B954F}" srcOrd="0" destOrd="0" presId="urn:microsoft.com/office/officeart/2005/8/layout/vProcess5"/>
    <dgm:cxn modelId="{974D8D54-0D5C-404F-B740-FD1C0C0FFB16}" type="presParOf" srcId="{04468936-DDBF-43C4-89A8-43056599BA38}" destId="{729787AE-FD26-4455-B0DA-D2CD9E33C3E7}" srcOrd="1" destOrd="0" presId="urn:microsoft.com/office/officeart/2005/8/layout/vProcess5"/>
    <dgm:cxn modelId="{A6590106-D416-4274-BE2A-76904F2A4D3E}" type="presParOf" srcId="{04468936-DDBF-43C4-89A8-43056599BA38}" destId="{CC52EBAE-70B1-4498-8C63-FB417C24FFC9}" srcOrd="2" destOrd="0" presId="urn:microsoft.com/office/officeart/2005/8/layout/vProcess5"/>
    <dgm:cxn modelId="{BD1D9916-867B-436A-9BA4-2C3189E0E6AE}" type="presParOf" srcId="{04468936-DDBF-43C4-89A8-43056599BA38}" destId="{137968AB-5A80-40DF-BE19-6F3870BDD088}" srcOrd="3" destOrd="0" presId="urn:microsoft.com/office/officeart/2005/8/layout/vProcess5"/>
    <dgm:cxn modelId="{5D3EFD6D-1969-4BE3-B66F-B07F8F02349C}" type="presParOf" srcId="{04468936-DDBF-43C4-89A8-43056599BA38}" destId="{8FF3CD45-B357-499E-AFAE-38CC52553296}" srcOrd="4" destOrd="0" presId="urn:microsoft.com/office/officeart/2005/8/layout/vProcess5"/>
    <dgm:cxn modelId="{495B2B7D-64B2-44BC-B716-47C2D72CBE97}" type="presParOf" srcId="{04468936-DDBF-43C4-89A8-43056599BA38}" destId="{1AAEE6E7-A50D-4404-94EC-042736B3C2BF}" srcOrd="5" destOrd="0" presId="urn:microsoft.com/office/officeart/2005/8/layout/vProcess5"/>
    <dgm:cxn modelId="{901B38C6-7A8E-4C26-91C0-96E39B5943B4}" type="presParOf" srcId="{04468936-DDBF-43C4-89A8-43056599BA38}" destId="{14C838EB-071B-4410-BEA9-85564352AFC9}" srcOrd="6" destOrd="0" presId="urn:microsoft.com/office/officeart/2005/8/layout/vProcess5"/>
    <dgm:cxn modelId="{0722A43B-34C4-4BA7-9D63-FBF336A2F86E}" type="presParOf" srcId="{04468936-DDBF-43C4-89A8-43056599BA38}" destId="{3140FC0F-8CB2-47B8-98C6-B4ACA595C09C}" srcOrd="7" destOrd="0" presId="urn:microsoft.com/office/officeart/2005/8/layout/vProcess5"/>
    <dgm:cxn modelId="{4AE0C194-FA42-47FF-94FB-7707697E0E59}" type="presParOf" srcId="{04468936-DDBF-43C4-89A8-43056599BA38}" destId="{7CC09EBD-D8CB-408C-9CD3-EF754D5B3066}" srcOrd="8" destOrd="0" presId="urn:microsoft.com/office/officeart/2005/8/layout/vProcess5"/>
    <dgm:cxn modelId="{6BDA8C58-3E1F-40BA-AD73-3F0020A55CA0}" type="presParOf" srcId="{04468936-DDBF-43C4-89A8-43056599BA38}" destId="{9E1E037F-FBBD-4AFE-96B8-47BB470DC78E}" srcOrd="9" destOrd="0" presId="urn:microsoft.com/office/officeart/2005/8/layout/vProcess5"/>
    <dgm:cxn modelId="{18CE6A0C-3908-424D-80CD-3B5D0487C899}" type="presParOf" srcId="{04468936-DDBF-43C4-89A8-43056599BA38}" destId="{35177F48-895D-495A-AE82-7B2645C83D4E}" srcOrd="10" destOrd="0" presId="urn:microsoft.com/office/officeart/2005/8/layout/vProcess5"/>
    <dgm:cxn modelId="{B4414E0E-1647-46CE-AF68-F9A4336A2ABB}" type="presParOf" srcId="{04468936-DDBF-43C4-89A8-43056599BA38}" destId="{CA314FD5-BC8C-407F-B730-FEDDEB65F935}"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DC17B9-82FC-4179-A958-DFECEDA3C15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BFE26EE-7379-433E-96A9-E7862BF0E939}">
      <dgm:prSet/>
      <dgm:spPr/>
      <dgm:t>
        <a:bodyPr/>
        <a:lstStyle/>
        <a:p>
          <a:pPr>
            <a:lnSpc>
              <a:spcPct val="100000"/>
            </a:lnSpc>
          </a:pPr>
          <a:r>
            <a:rPr lang="en-US" b="0" i="0" baseline="0"/>
            <a:t>Smoking in boats is prohibited.</a:t>
          </a:r>
          <a:endParaRPr lang="en-US"/>
        </a:p>
      </dgm:t>
    </dgm:pt>
    <dgm:pt modelId="{786BBB2C-0A61-40E4-B2AD-B005833A70A1}" type="parTrans" cxnId="{6A684AF7-20D3-46AB-A865-70295C25B47C}">
      <dgm:prSet/>
      <dgm:spPr/>
      <dgm:t>
        <a:bodyPr/>
        <a:lstStyle/>
        <a:p>
          <a:endParaRPr lang="en-US"/>
        </a:p>
      </dgm:t>
    </dgm:pt>
    <dgm:pt modelId="{F49F24EC-724F-4754-95BF-EB791FEEB895}" type="sibTrans" cxnId="{6A684AF7-20D3-46AB-A865-70295C25B47C}">
      <dgm:prSet/>
      <dgm:spPr/>
      <dgm:t>
        <a:bodyPr/>
        <a:lstStyle/>
        <a:p>
          <a:pPr>
            <a:lnSpc>
              <a:spcPct val="100000"/>
            </a:lnSpc>
          </a:pPr>
          <a:endParaRPr lang="en-US"/>
        </a:p>
      </dgm:t>
    </dgm:pt>
    <dgm:pt modelId="{88633F6D-4F69-4397-8AB0-E3490134EB21}">
      <dgm:prSet/>
      <dgm:spPr/>
      <dgm:t>
        <a:bodyPr/>
        <a:lstStyle/>
        <a:p>
          <a:pPr>
            <a:lnSpc>
              <a:spcPct val="100000"/>
            </a:lnSpc>
          </a:pPr>
          <a:r>
            <a:rPr lang="en-US" b="0" i="0" baseline="0"/>
            <a:t>Employees shall not be authorized to use a boat (with the exception of john boats used in culverts or streams) unless they have successfully completed an approved safety course.</a:t>
          </a:r>
          <a:endParaRPr lang="en-US"/>
        </a:p>
      </dgm:t>
    </dgm:pt>
    <dgm:pt modelId="{71AF988D-8F10-4C32-ACAF-15C021BECD35}" type="parTrans" cxnId="{E7CC489D-8C98-4CF0-8EE5-06830A897A1C}">
      <dgm:prSet/>
      <dgm:spPr/>
      <dgm:t>
        <a:bodyPr/>
        <a:lstStyle/>
        <a:p>
          <a:endParaRPr lang="en-US"/>
        </a:p>
      </dgm:t>
    </dgm:pt>
    <dgm:pt modelId="{99C9BAEA-2B20-4CE9-836F-D7D705AC17FF}" type="sibTrans" cxnId="{E7CC489D-8C98-4CF0-8EE5-06830A897A1C}">
      <dgm:prSet/>
      <dgm:spPr/>
      <dgm:t>
        <a:bodyPr/>
        <a:lstStyle/>
        <a:p>
          <a:pPr>
            <a:lnSpc>
              <a:spcPct val="100000"/>
            </a:lnSpc>
          </a:pPr>
          <a:endParaRPr lang="en-US"/>
        </a:p>
      </dgm:t>
    </dgm:pt>
    <dgm:pt modelId="{2D8DAB85-ACA0-4335-ACE5-DB91E1C15A77}">
      <dgm:prSet/>
      <dgm:spPr/>
      <dgm:t>
        <a:bodyPr/>
        <a:lstStyle/>
        <a:p>
          <a:pPr>
            <a:lnSpc>
              <a:spcPct val="100000"/>
            </a:lnSpc>
          </a:pPr>
          <a:r>
            <a:rPr lang="en-US" b="0" i="0" baseline="0"/>
            <a:t>All personnel in boats shall wear U.S. Coast Guard approved life vests.</a:t>
          </a:r>
          <a:endParaRPr lang="en-US"/>
        </a:p>
      </dgm:t>
    </dgm:pt>
    <dgm:pt modelId="{659C907E-98D3-4543-8235-61C851A93BF5}" type="parTrans" cxnId="{F143009E-B284-4142-B99D-63F57272DB71}">
      <dgm:prSet/>
      <dgm:spPr/>
      <dgm:t>
        <a:bodyPr/>
        <a:lstStyle/>
        <a:p>
          <a:endParaRPr lang="en-US"/>
        </a:p>
      </dgm:t>
    </dgm:pt>
    <dgm:pt modelId="{CDFA4E0D-CB1A-4260-A9EE-3193F0DC7A81}" type="sibTrans" cxnId="{F143009E-B284-4142-B99D-63F57272DB71}">
      <dgm:prSet/>
      <dgm:spPr/>
      <dgm:t>
        <a:bodyPr/>
        <a:lstStyle/>
        <a:p>
          <a:pPr>
            <a:lnSpc>
              <a:spcPct val="100000"/>
            </a:lnSpc>
          </a:pPr>
          <a:endParaRPr lang="en-US"/>
        </a:p>
      </dgm:t>
    </dgm:pt>
    <dgm:pt modelId="{4611048D-F8D5-497D-B91E-8779F2E5BCB8}">
      <dgm:prSet/>
      <dgm:spPr/>
      <dgm:t>
        <a:bodyPr/>
        <a:lstStyle/>
        <a:p>
          <a:pPr>
            <a:lnSpc>
              <a:spcPct val="100000"/>
            </a:lnSpc>
          </a:pPr>
          <a:r>
            <a:rPr lang="en-US" b="0" i="0" baseline="0"/>
            <a:t>All boats except john boats shall be required to carry visual distress signals for use during daylight and night operations.</a:t>
          </a:r>
          <a:endParaRPr lang="en-US"/>
        </a:p>
      </dgm:t>
    </dgm:pt>
    <dgm:pt modelId="{F0F912AC-3847-4045-95A2-3EBEF1B82E66}" type="parTrans" cxnId="{21E7EAD9-F49B-4613-9217-ADABCD32483A}">
      <dgm:prSet/>
      <dgm:spPr/>
      <dgm:t>
        <a:bodyPr/>
        <a:lstStyle/>
        <a:p>
          <a:endParaRPr lang="en-US"/>
        </a:p>
      </dgm:t>
    </dgm:pt>
    <dgm:pt modelId="{189CA4B8-65FE-4F81-8FDB-D9F62AFF6759}" type="sibTrans" cxnId="{21E7EAD9-F49B-4613-9217-ADABCD32483A}">
      <dgm:prSet/>
      <dgm:spPr/>
      <dgm:t>
        <a:bodyPr/>
        <a:lstStyle/>
        <a:p>
          <a:pPr>
            <a:lnSpc>
              <a:spcPct val="100000"/>
            </a:lnSpc>
          </a:pPr>
          <a:endParaRPr lang="en-US"/>
        </a:p>
      </dgm:t>
    </dgm:pt>
    <dgm:pt modelId="{40833105-9D77-4F41-8263-D8A8EC00DA4D}">
      <dgm:prSet/>
      <dgm:spPr/>
      <dgm:t>
        <a:bodyPr/>
        <a:lstStyle/>
        <a:p>
          <a:pPr>
            <a:lnSpc>
              <a:spcPct val="100000"/>
            </a:lnSpc>
          </a:pPr>
          <a:r>
            <a:rPr lang="en-US" b="0" i="0" baseline="0"/>
            <a:t>Because certain navigational rules require sound signals, a whistle, horn or bell shall be carried on board all boats, except john boats used in coastal waters.</a:t>
          </a:r>
          <a:endParaRPr lang="en-US"/>
        </a:p>
      </dgm:t>
    </dgm:pt>
    <dgm:pt modelId="{FC15553F-0956-43C3-92E7-81F108C6718A}" type="parTrans" cxnId="{854B6156-C631-493B-84EA-470CBFD478B1}">
      <dgm:prSet/>
      <dgm:spPr/>
      <dgm:t>
        <a:bodyPr/>
        <a:lstStyle/>
        <a:p>
          <a:endParaRPr lang="en-US"/>
        </a:p>
      </dgm:t>
    </dgm:pt>
    <dgm:pt modelId="{7FC03FE3-0A77-4EB5-9BED-A3E9389342EC}" type="sibTrans" cxnId="{854B6156-C631-493B-84EA-470CBFD478B1}">
      <dgm:prSet/>
      <dgm:spPr/>
      <dgm:t>
        <a:bodyPr/>
        <a:lstStyle/>
        <a:p>
          <a:endParaRPr lang="en-US"/>
        </a:p>
      </dgm:t>
    </dgm:pt>
    <dgm:pt modelId="{75F3F985-DFCD-4B79-B05B-D4F6429F1CF7}" type="pres">
      <dgm:prSet presAssocID="{81DC17B9-82FC-4179-A958-DFECEDA3C159}" presName="root" presStyleCnt="0">
        <dgm:presLayoutVars>
          <dgm:dir/>
          <dgm:resizeHandles val="exact"/>
        </dgm:presLayoutVars>
      </dgm:prSet>
      <dgm:spPr/>
    </dgm:pt>
    <dgm:pt modelId="{2B9084AC-15A7-454D-BF2F-B8C837A2CF60}" type="pres">
      <dgm:prSet presAssocID="{81DC17B9-82FC-4179-A958-DFECEDA3C159}" presName="container" presStyleCnt="0">
        <dgm:presLayoutVars>
          <dgm:dir/>
          <dgm:resizeHandles val="exact"/>
        </dgm:presLayoutVars>
      </dgm:prSet>
      <dgm:spPr/>
    </dgm:pt>
    <dgm:pt modelId="{1144D104-AAD1-4758-981F-F3646483BFC9}" type="pres">
      <dgm:prSet presAssocID="{ABFE26EE-7379-433E-96A9-E7862BF0E939}" presName="compNode" presStyleCnt="0"/>
      <dgm:spPr/>
    </dgm:pt>
    <dgm:pt modelId="{D4C8679C-8A0B-430B-9C43-B7EC3C007AA5}" type="pres">
      <dgm:prSet presAssocID="{ABFE26EE-7379-433E-96A9-E7862BF0E939}" presName="iconBgRect" presStyleLbl="bgShp" presStyleIdx="0" presStyleCnt="5"/>
      <dgm:spPr/>
    </dgm:pt>
    <dgm:pt modelId="{5AEE8FB1-320C-49B9-98A0-1144F83CC9C8}" type="pres">
      <dgm:prSet presAssocID="{ABFE26EE-7379-433E-96A9-E7862BF0E93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oking"/>
        </a:ext>
      </dgm:extLst>
    </dgm:pt>
    <dgm:pt modelId="{C1A050D9-20F0-4697-985D-6271D808DFDF}" type="pres">
      <dgm:prSet presAssocID="{ABFE26EE-7379-433E-96A9-E7862BF0E939}" presName="spaceRect" presStyleCnt="0"/>
      <dgm:spPr/>
    </dgm:pt>
    <dgm:pt modelId="{D0335BC6-DC2E-4560-9230-2D8EBC438056}" type="pres">
      <dgm:prSet presAssocID="{ABFE26EE-7379-433E-96A9-E7862BF0E939}" presName="textRect" presStyleLbl="revTx" presStyleIdx="0" presStyleCnt="5">
        <dgm:presLayoutVars>
          <dgm:chMax val="1"/>
          <dgm:chPref val="1"/>
        </dgm:presLayoutVars>
      </dgm:prSet>
      <dgm:spPr/>
    </dgm:pt>
    <dgm:pt modelId="{CD3AFF8F-8CB6-4C69-BF18-7FA85AF94FA8}" type="pres">
      <dgm:prSet presAssocID="{F49F24EC-724F-4754-95BF-EB791FEEB895}" presName="sibTrans" presStyleLbl="sibTrans2D1" presStyleIdx="0" presStyleCnt="0"/>
      <dgm:spPr/>
    </dgm:pt>
    <dgm:pt modelId="{A14C71CA-F032-453D-93CF-4BA4546F956F}" type="pres">
      <dgm:prSet presAssocID="{88633F6D-4F69-4397-8AB0-E3490134EB21}" presName="compNode" presStyleCnt="0"/>
      <dgm:spPr/>
    </dgm:pt>
    <dgm:pt modelId="{29CFA752-2C31-4077-9B35-75C812AEBD4F}" type="pres">
      <dgm:prSet presAssocID="{88633F6D-4F69-4397-8AB0-E3490134EB21}" presName="iconBgRect" presStyleLbl="bgShp" presStyleIdx="1" presStyleCnt="5"/>
      <dgm:spPr/>
    </dgm:pt>
    <dgm:pt modelId="{7E291305-2C29-4C15-B354-1EAB620C6DB2}" type="pres">
      <dgm:prSet presAssocID="{88633F6D-4F69-4397-8AB0-E3490134EB2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ailboat"/>
        </a:ext>
      </dgm:extLst>
    </dgm:pt>
    <dgm:pt modelId="{541D36BA-2C69-4623-9A6C-F0D6F400184B}" type="pres">
      <dgm:prSet presAssocID="{88633F6D-4F69-4397-8AB0-E3490134EB21}" presName="spaceRect" presStyleCnt="0"/>
      <dgm:spPr/>
    </dgm:pt>
    <dgm:pt modelId="{66F081D9-3E78-4039-904F-AF8C649B5B08}" type="pres">
      <dgm:prSet presAssocID="{88633F6D-4F69-4397-8AB0-E3490134EB21}" presName="textRect" presStyleLbl="revTx" presStyleIdx="1" presStyleCnt="5">
        <dgm:presLayoutVars>
          <dgm:chMax val="1"/>
          <dgm:chPref val="1"/>
        </dgm:presLayoutVars>
      </dgm:prSet>
      <dgm:spPr/>
    </dgm:pt>
    <dgm:pt modelId="{C320607D-C16C-4491-823B-236CE47B93C6}" type="pres">
      <dgm:prSet presAssocID="{99C9BAEA-2B20-4CE9-836F-D7D705AC17FF}" presName="sibTrans" presStyleLbl="sibTrans2D1" presStyleIdx="0" presStyleCnt="0"/>
      <dgm:spPr/>
    </dgm:pt>
    <dgm:pt modelId="{42ACF643-EFA0-4FAF-8897-BCAE125378FC}" type="pres">
      <dgm:prSet presAssocID="{2D8DAB85-ACA0-4335-ACE5-DB91E1C15A77}" presName="compNode" presStyleCnt="0"/>
      <dgm:spPr/>
    </dgm:pt>
    <dgm:pt modelId="{164167A8-633A-47C3-AEDD-62D902C6383B}" type="pres">
      <dgm:prSet presAssocID="{2D8DAB85-ACA0-4335-ACE5-DB91E1C15A77}" presName="iconBgRect" presStyleLbl="bgShp" presStyleIdx="2" presStyleCnt="5"/>
      <dgm:spPr/>
    </dgm:pt>
    <dgm:pt modelId="{105B8687-574C-4AD0-A926-11C915059F4B}" type="pres">
      <dgm:prSet presAssocID="{2D8DAB85-ACA0-4335-ACE5-DB91E1C15A7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nchor"/>
        </a:ext>
      </dgm:extLst>
    </dgm:pt>
    <dgm:pt modelId="{B767B958-83AA-4561-80A7-E1FB22934A36}" type="pres">
      <dgm:prSet presAssocID="{2D8DAB85-ACA0-4335-ACE5-DB91E1C15A77}" presName="spaceRect" presStyleCnt="0"/>
      <dgm:spPr/>
    </dgm:pt>
    <dgm:pt modelId="{01F28091-453E-43E1-841D-23CE0F925529}" type="pres">
      <dgm:prSet presAssocID="{2D8DAB85-ACA0-4335-ACE5-DB91E1C15A77}" presName="textRect" presStyleLbl="revTx" presStyleIdx="2" presStyleCnt="5">
        <dgm:presLayoutVars>
          <dgm:chMax val="1"/>
          <dgm:chPref val="1"/>
        </dgm:presLayoutVars>
      </dgm:prSet>
      <dgm:spPr/>
    </dgm:pt>
    <dgm:pt modelId="{335AFB10-9D24-4186-9A64-414C0CE387B6}" type="pres">
      <dgm:prSet presAssocID="{CDFA4E0D-CB1A-4260-A9EE-3193F0DC7A81}" presName="sibTrans" presStyleLbl="sibTrans2D1" presStyleIdx="0" presStyleCnt="0"/>
      <dgm:spPr/>
    </dgm:pt>
    <dgm:pt modelId="{F932D354-F1F0-4D0B-B682-28BA75EC6F61}" type="pres">
      <dgm:prSet presAssocID="{4611048D-F8D5-497D-B91E-8779F2E5BCB8}" presName="compNode" presStyleCnt="0"/>
      <dgm:spPr/>
    </dgm:pt>
    <dgm:pt modelId="{CB4A4942-293F-46FF-BC62-3E5ED52BC3F9}" type="pres">
      <dgm:prSet presAssocID="{4611048D-F8D5-497D-B91E-8779F2E5BCB8}" presName="iconBgRect" presStyleLbl="bgShp" presStyleIdx="3" presStyleCnt="5"/>
      <dgm:spPr/>
    </dgm:pt>
    <dgm:pt modelId="{A5D6A387-7B99-4B07-88CC-F5F4CEFD70AA}" type="pres">
      <dgm:prSet presAssocID="{4611048D-F8D5-497D-B91E-8779F2E5BCB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ighthouse scene"/>
        </a:ext>
      </dgm:extLst>
    </dgm:pt>
    <dgm:pt modelId="{CF998906-8F0C-424B-84C1-4345AFD7A926}" type="pres">
      <dgm:prSet presAssocID="{4611048D-F8D5-497D-B91E-8779F2E5BCB8}" presName="spaceRect" presStyleCnt="0"/>
      <dgm:spPr/>
    </dgm:pt>
    <dgm:pt modelId="{105095AA-A441-4720-8252-212160E11F64}" type="pres">
      <dgm:prSet presAssocID="{4611048D-F8D5-497D-B91E-8779F2E5BCB8}" presName="textRect" presStyleLbl="revTx" presStyleIdx="3" presStyleCnt="5">
        <dgm:presLayoutVars>
          <dgm:chMax val="1"/>
          <dgm:chPref val="1"/>
        </dgm:presLayoutVars>
      </dgm:prSet>
      <dgm:spPr/>
    </dgm:pt>
    <dgm:pt modelId="{F890D5D9-10F2-43C1-9155-96824302EE21}" type="pres">
      <dgm:prSet presAssocID="{189CA4B8-65FE-4F81-8FDB-D9F62AFF6759}" presName="sibTrans" presStyleLbl="sibTrans2D1" presStyleIdx="0" presStyleCnt="0"/>
      <dgm:spPr/>
    </dgm:pt>
    <dgm:pt modelId="{9B1B99F8-865E-4D6E-880B-C88FCF1F6C83}" type="pres">
      <dgm:prSet presAssocID="{40833105-9D77-4F41-8263-D8A8EC00DA4D}" presName="compNode" presStyleCnt="0"/>
      <dgm:spPr/>
    </dgm:pt>
    <dgm:pt modelId="{1DB143BC-E094-4BD4-9DB0-242805887436}" type="pres">
      <dgm:prSet presAssocID="{40833105-9D77-4F41-8263-D8A8EC00DA4D}" presName="iconBgRect" presStyleLbl="bgShp" presStyleIdx="4" presStyleCnt="5"/>
      <dgm:spPr/>
    </dgm:pt>
    <dgm:pt modelId="{041D229A-D7E3-4585-AD28-3A8B0FD0C21F}" type="pres">
      <dgm:prSet presAssocID="{40833105-9D77-4F41-8263-D8A8EC00DA4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inger"/>
        </a:ext>
      </dgm:extLst>
    </dgm:pt>
    <dgm:pt modelId="{D0548540-5F0C-45F2-AC06-82C78478C8BD}" type="pres">
      <dgm:prSet presAssocID="{40833105-9D77-4F41-8263-D8A8EC00DA4D}" presName="spaceRect" presStyleCnt="0"/>
      <dgm:spPr/>
    </dgm:pt>
    <dgm:pt modelId="{A4E5192F-76D6-4394-8558-38271DCDB4F3}" type="pres">
      <dgm:prSet presAssocID="{40833105-9D77-4F41-8263-D8A8EC00DA4D}" presName="textRect" presStyleLbl="revTx" presStyleIdx="4" presStyleCnt="5">
        <dgm:presLayoutVars>
          <dgm:chMax val="1"/>
          <dgm:chPref val="1"/>
        </dgm:presLayoutVars>
      </dgm:prSet>
      <dgm:spPr/>
    </dgm:pt>
  </dgm:ptLst>
  <dgm:cxnLst>
    <dgm:cxn modelId="{EA7E0B0D-D513-4495-9C93-F6351F3647DB}" type="presOf" srcId="{88633F6D-4F69-4397-8AB0-E3490134EB21}" destId="{66F081D9-3E78-4039-904F-AF8C649B5B08}" srcOrd="0" destOrd="0" presId="urn:microsoft.com/office/officeart/2018/2/layout/IconCircleList"/>
    <dgm:cxn modelId="{8FA1B512-DF1B-406F-8EC7-0A95620B0FBC}" type="presOf" srcId="{40833105-9D77-4F41-8263-D8A8EC00DA4D}" destId="{A4E5192F-76D6-4394-8558-38271DCDB4F3}" srcOrd="0" destOrd="0" presId="urn:microsoft.com/office/officeart/2018/2/layout/IconCircleList"/>
    <dgm:cxn modelId="{592D4170-06CB-42D5-81F0-95979A0D1957}" type="presOf" srcId="{ABFE26EE-7379-433E-96A9-E7862BF0E939}" destId="{D0335BC6-DC2E-4560-9230-2D8EBC438056}" srcOrd="0" destOrd="0" presId="urn:microsoft.com/office/officeart/2018/2/layout/IconCircleList"/>
    <dgm:cxn modelId="{854B6156-C631-493B-84EA-470CBFD478B1}" srcId="{81DC17B9-82FC-4179-A958-DFECEDA3C159}" destId="{40833105-9D77-4F41-8263-D8A8EC00DA4D}" srcOrd="4" destOrd="0" parTransId="{FC15553F-0956-43C3-92E7-81F108C6718A}" sibTransId="{7FC03FE3-0A77-4EB5-9BED-A3E9389342EC}"/>
    <dgm:cxn modelId="{E9178B79-E27E-4314-B458-29BD6EC45C65}" type="presOf" srcId="{2D8DAB85-ACA0-4335-ACE5-DB91E1C15A77}" destId="{01F28091-453E-43E1-841D-23CE0F925529}" srcOrd="0" destOrd="0" presId="urn:microsoft.com/office/officeart/2018/2/layout/IconCircleList"/>
    <dgm:cxn modelId="{E7CC489D-8C98-4CF0-8EE5-06830A897A1C}" srcId="{81DC17B9-82FC-4179-A958-DFECEDA3C159}" destId="{88633F6D-4F69-4397-8AB0-E3490134EB21}" srcOrd="1" destOrd="0" parTransId="{71AF988D-8F10-4C32-ACAF-15C021BECD35}" sibTransId="{99C9BAEA-2B20-4CE9-836F-D7D705AC17FF}"/>
    <dgm:cxn modelId="{F143009E-B284-4142-B99D-63F57272DB71}" srcId="{81DC17B9-82FC-4179-A958-DFECEDA3C159}" destId="{2D8DAB85-ACA0-4335-ACE5-DB91E1C15A77}" srcOrd="2" destOrd="0" parTransId="{659C907E-98D3-4543-8235-61C851A93BF5}" sibTransId="{CDFA4E0D-CB1A-4260-A9EE-3193F0DC7A81}"/>
    <dgm:cxn modelId="{CE501DB0-A7C9-4C4E-B7D5-EDC521595281}" type="presOf" srcId="{81DC17B9-82FC-4179-A958-DFECEDA3C159}" destId="{75F3F985-DFCD-4B79-B05B-D4F6429F1CF7}" srcOrd="0" destOrd="0" presId="urn:microsoft.com/office/officeart/2018/2/layout/IconCircleList"/>
    <dgm:cxn modelId="{BDC1BBBB-18A3-44FF-AC7F-00571C6C4640}" type="presOf" srcId="{CDFA4E0D-CB1A-4260-A9EE-3193F0DC7A81}" destId="{335AFB10-9D24-4186-9A64-414C0CE387B6}" srcOrd="0" destOrd="0" presId="urn:microsoft.com/office/officeart/2018/2/layout/IconCircleList"/>
    <dgm:cxn modelId="{37810CC2-9416-4653-B674-7CE6AA5CCD95}" type="presOf" srcId="{4611048D-F8D5-497D-B91E-8779F2E5BCB8}" destId="{105095AA-A441-4720-8252-212160E11F64}" srcOrd="0" destOrd="0" presId="urn:microsoft.com/office/officeart/2018/2/layout/IconCircleList"/>
    <dgm:cxn modelId="{1DE919D4-95CC-47EB-B967-A588C6031778}" type="presOf" srcId="{99C9BAEA-2B20-4CE9-836F-D7D705AC17FF}" destId="{C320607D-C16C-4491-823B-236CE47B93C6}" srcOrd="0" destOrd="0" presId="urn:microsoft.com/office/officeart/2018/2/layout/IconCircleList"/>
    <dgm:cxn modelId="{21E7EAD9-F49B-4613-9217-ADABCD32483A}" srcId="{81DC17B9-82FC-4179-A958-DFECEDA3C159}" destId="{4611048D-F8D5-497D-B91E-8779F2E5BCB8}" srcOrd="3" destOrd="0" parTransId="{F0F912AC-3847-4045-95A2-3EBEF1B82E66}" sibTransId="{189CA4B8-65FE-4F81-8FDB-D9F62AFF6759}"/>
    <dgm:cxn modelId="{6B7894E6-ABDE-4A8A-83AD-27FA63A20D70}" type="presOf" srcId="{F49F24EC-724F-4754-95BF-EB791FEEB895}" destId="{CD3AFF8F-8CB6-4C69-BF18-7FA85AF94FA8}" srcOrd="0" destOrd="0" presId="urn:microsoft.com/office/officeart/2018/2/layout/IconCircleList"/>
    <dgm:cxn modelId="{F0DE3AF5-7741-49DA-90F0-256E8B8F40DB}" type="presOf" srcId="{189CA4B8-65FE-4F81-8FDB-D9F62AFF6759}" destId="{F890D5D9-10F2-43C1-9155-96824302EE21}" srcOrd="0" destOrd="0" presId="urn:microsoft.com/office/officeart/2018/2/layout/IconCircleList"/>
    <dgm:cxn modelId="{6A684AF7-20D3-46AB-A865-70295C25B47C}" srcId="{81DC17B9-82FC-4179-A958-DFECEDA3C159}" destId="{ABFE26EE-7379-433E-96A9-E7862BF0E939}" srcOrd="0" destOrd="0" parTransId="{786BBB2C-0A61-40E4-B2AD-B005833A70A1}" sibTransId="{F49F24EC-724F-4754-95BF-EB791FEEB895}"/>
    <dgm:cxn modelId="{2E08AA1D-6C2A-49C4-B0DA-A8FC9DF65F7D}" type="presParOf" srcId="{75F3F985-DFCD-4B79-B05B-D4F6429F1CF7}" destId="{2B9084AC-15A7-454D-BF2F-B8C837A2CF60}" srcOrd="0" destOrd="0" presId="urn:microsoft.com/office/officeart/2018/2/layout/IconCircleList"/>
    <dgm:cxn modelId="{2F65B858-CF21-4643-A3D2-DBF0C8E1B12A}" type="presParOf" srcId="{2B9084AC-15A7-454D-BF2F-B8C837A2CF60}" destId="{1144D104-AAD1-4758-981F-F3646483BFC9}" srcOrd="0" destOrd="0" presId="urn:microsoft.com/office/officeart/2018/2/layout/IconCircleList"/>
    <dgm:cxn modelId="{C8D0886E-4710-41DE-BF30-181EC43627A1}" type="presParOf" srcId="{1144D104-AAD1-4758-981F-F3646483BFC9}" destId="{D4C8679C-8A0B-430B-9C43-B7EC3C007AA5}" srcOrd="0" destOrd="0" presId="urn:microsoft.com/office/officeart/2018/2/layout/IconCircleList"/>
    <dgm:cxn modelId="{993536A9-C15A-4BD3-A4D4-904732778D07}" type="presParOf" srcId="{1144D104-AAD1-4758-981F-F3646483BFC9}" destId="{5AEE8FB1-320C-49B9-98A0-1144F83CC9C8}" srcOrd="1" destOrd="0" presId="urn:microsoft.com/office/officeart/2018/2/layout/IconCircleList"/>
    <dgm:cxn modelId="{CCE0862D-7F2C-458B-89EB-E08066A2F501}" type="presParOf" srcId="{1144D104-AAD1-4758-981F-F3646483BFC9}" destId="{C1A050D9-20F0-4697-985D-6271D808DFDF}" srcOrd="2" destOrd="0" presId="urn:microsoft.com/office/officeart/2018/2/layout/IconCircleList"/>
    <dgm:cxn modelId="{B0908834-7630-4813-9337-AD0A1E5C9283}" type="presParOf" srcId="{1144D104-AAD1-4758-981F-F3646483BFC9}" destId="{D0335BC6-DC2E-4560-9230-2D8EBC438056}" srcOrd="3" destOrd="0" presId="urn:microsoft.com/office/officeart/2018/2/layout/IconCircleList"/>
    <dgm:cxn modelId="{1A2C8FAB-7518-44C9-BBB8-35B0046E0024}" type="presParOf" srcId="{2B9084AC-15A7-454D-BF2F-B8C837A2CF60}" destId="{CD3AFF8F-8CB6-4C69-BF18-7FA85AF94FA8}" srcOrd="1" destOrd="0" presId="urn:microsoft.com/office/officeart/2018/2/layout/IconCircleList"/>
    <dgm:cxn modelId="{794109D5-C227-4F27-AF33-8E1A1CD70562}" type="presParOf" srcId="{2B9084AC-15A7-454D-BF2F-B8C837A2CF60}" destId="{A14C71CA-F032-453D-93CF-4BA4546F956F}" srcOrd="2" destOrd="0" presId="urn:microsoft.com/office/officeart/2018/2/layout/IconCircleList"/>
    <dgm:cxn modelId="{E99396E0-277B-49DC-9910-22E41DD45021}" type="presParOf" srcId="{A14C71CA-F032-453D-93CF-4BA4546F956F}" destId="{29CFA752-2C31-4077-9B35-75C812AEBD4F}" srcOrd="0" destOrd="0" presId="urn:microsoft.com/office/officeart/2018/2/layout/IconCircleList"/>
    <dgm:cxn modelId="{AE81FA7B-1C32-4E54-B35E-7F520A3EE20B}" type="presParOf" srcId="{A14C71CA-F032-453D-93CF-4BA4546F956F}" destId="{7E291305-2C29-4C15-B354-1EAB620C6DB2}" srcOrd="1" destOrd="0" presId="urn:microsoft.com/office/officeart/2018/2/layout/IconCircleList"/>
    <dgm:cxn modelId="{BAE41E6E-6C07-4272-8FF8-A54D91AA4526}" type="presParOf" srcId="{A14C71CA-F032-453D-93CF-4BA4546F956F}" destId="{541D36BA-2C69-4623-9A6C-F0D6F400184B}" srcOrd="2" destOrd="0" presId="urn:microsoft.com/office/officeart/2018/2/layout/IconCircleList"/>
    <dgm:cxn modelId="{745A2DE2-E557-409E-AC27-D7890BC55D83}" type="presParOf" srcId="{A14C71CA-F032-453D-93CF-4BA4546F956F}" destId="{66F081D9-3E78-4039-904F-AF8C649B5B08}" srcOrd="3" destOrd="0" presId="urn:microsoft.com/office/officeart/2018/2/layout/IconCircleList"/>
    <dgm:cxn modelId="{D3073817-A43E-4425-9B85-09D8679C3A63}" type="presParOf" srcId="{2B9084AC-15A7-454D-BF2F-B8C837A2CF60}" destId="{C320607D-C16C-4491-823B-236CE47B93C6}" srcOrd="3" destOrd="0" presId="urn:microsoft.com/office/officeart/2018/2/layout/IconCircleList"/>
    <dgm:cxn modelId="{B8356AA9-CD7E-4BF2-814A-22CA5922F83D}" type="presParOf" srcId="{2B9084AC-15A7-454D-BF2F-B8C837A2CF60}" destId="{42ACF643-EFA0-4FAF-8897-BCAE125378FC}" srcOrd="4" destOrd="0" presId="urn:microsoft.com/office/officeart/2018/2/layout/IconCircleList"/>
    <dgm:cxn modelId="{271A90E8-53FA-40D9-9320-CE53C9B6051E}" type="presParOf" srcId="{42ACF643-EFA0-4FAF-8897-BCAE125378FC}" destId="{164167A8-633A-47C3-AEDD-62D902C6383B}" srcOrd="0" destOrd="0" presId="urn:microsoft.com/office/officeart/2018/2/layout/IconCircleList"/>
    <dgm:cxn modelId="{7E419932-2820-4755-A556-17515C495F89}" type="presParOf" srcId="{42ACF643-EFA0-4FAF-8897-BCAE125378FC}" destId="{105B8687-574C-4AD0-A926-11C915059F4B}" srcOrd="1" destOrd="0" presId="urn:microsoft.com/office/officeart/2018/2/layout/IconCircleList"/>
    <dgm:cxn modelId="{A94F0B1A-0870-4EB0-B4D8-6DDDE700DF02}" type="presParOf" srcId="{42ACF643-EFA0-4FAF-8897-BCAE125378FC}" destId="{B767B958-83AA-4561-80A7-E1FB22934A36}" srcOrd="2" destOrd="0" presId="urn:microsoft.com/office/officeart/2018/2/layout/IconCircleList"/>
    <dgm:cxn modelId="{5A36B9E4-E183-404D-91B5-D10408D49272}" type="presParOf" srcId="{42ACF643-EFA0-4FAF-8897-BCAE125378FC}" destId="{01F28091-453E-43E1-841D-23CE0F925529}" srcOrd="3" destOrd="0" presId="urn:microsoft.com/office/officeart/2018/2/layout/IconCircleList"/>
    <dgm:cxn modelId="{F1D60078-0944-4906-9B10-2A8CDD30822A}" type="presParOf" srcId="{2B9084AC-15A7-454D-BF2F-B8C837A2CF60}" destId="{335AFB10-9D24-4186-9A64-414C0CE387B6}" srcOrd="5" destOrd="0" presId="urn:microsoft.com/office/officeart/2018/2/layout/IconCircleList"/>
    <dgm:cxn modelId="{5D113E2B-6281-4EB1-A178-C6A93A24EA96}" type="presParOf" srcId="{2B9084AC-15A7-454D-BF2F-B8C837A2CF60}" destId="{F932D354-F1F0-4D0B-B682-28BA75EC6F61}" srcOrd="6" destOrd="0" presId="urn:microsoft.com/office/officeart/2018/2/layout/IconCircleList"/>
    <dgm:cxn modelId="{94E6BC49-4F6E-42E1-ADEB-F644F961B7D1}" type="presParOf" srcId="{F932D354-F1F0-4D0B-B682-28BA75EC6F61}" destId="{CB4A4942-293F-46FF-BC62-3E5ED52BC3F9}" srcOrd="0" destOrd="0" presId="urn:microsoft.com/office/officeart/2018/2/layout/IconCircleList"/>
    <dgm:cxn modelId="{B9E38618-A87C-4053-8F70-DADF264ADFF1}" type="presParOf" srcId="{F932D354-F1F0-4D0B-B682-28BA75EC6F61}" destId="{A5D6A387-7B99-4B07-88CC-F5F4CEFD70AA}" srcOrd="1" destOrd="0" presId="urn:microsoft.com/office/officeart/2018/2/layout/IconCircleList"/>
    <dgm:cxn modelId="{02709333-BC9A-4C49-BA85-1139A42C7347}" type="presParOf" srcId="{F932D354-F1F0-4D0B-B682-28BA75EC6F61}" destId="{CF998906-8F0C-424B-84C1-4345AFD7A926}" srcOrd="2" destOrd="0" presId="urn:microsoft.com/office/officeart/2018/2/layout/IconCircleList"/>
    <dgm:cxn modelId="{A98F8CE9-C679-4504-B89F-243B39BF2A82}" type="presParOf" srcId="{F932D354-F1F0-4D0B-B682-28BA75EC6F61}" destId="{105095AA-A441-4720-8252-212160E11F64}" srcOrd="3" destOrd="0" presId="urn:microsoft.com/office/officeart/2018/2/layout/IconCircleList"/>
    <dgm:cxn modelId="{44637B70-F818-4105-B11B-697FFCB2A33A}" type="presParOf" srcId="{2B9084AC-15A7-454D-BF2F-B8C837A2CF60}" destId="{F890D5D9-10F2-43C1-9155-96824302EE21}" srcOrd="7" destOrd="0" presId="urn:microsoft.com/office/officeart/2018/2/layout/IconCircleList"/>
    <dgm:cxn modelId="{20B2BE6D-49B1-4855-9270-3296F69B902C}" type="presParOf" srcId="{2B9084AC-15A7-454D-BF2F-B8C837A2CF60}" destId="{9B1B99F8-865E-4D6E-880B-C88FCF1F6C83}" srcOrd="8" destOrd="0" presId="urn:microsoft.com/office/officeart/2018/2/layout/IconCircleList"/>
    <dgm:cxn modelId="{8BBFBC9E-DEEA-4394-91F4-6D1164888A28}" type="presParOf" srcId="{9B1B99F8-865E-4D6E-880B-C88FCF1F6C83}" destId="{1DB143BC-E094-4BD4-9DB0-242805887436}" srcOrd="0" destOrd="0" presId="urn:microsoft.com/office/officeart/2018/2/layout/IconCircleList"/>
    <dgm:cxn modelId="{C509C0A3-6871-4DD9-A066-59A2FE075A5C}" type="presParOf" srcId="{9B1B99F8-865E-4D6E-880B-C88FCF1F6C83}" destId="{041D229A-D7E3-4585-AD28-3A8B0FD0C21F}" srcOrd="1" destOrd="0" presId="urn:microsoft.com/office/officeart/2018/2/layout/IconCircleList"/>
    <dgm:cxn modelId="{B88DF4E7-5C20-4531-B76F-3AF446602A1A}" type="presParOf" srcId="{9B1B99F8-865E-4D6E-880B-C88FCF1F6C83}" destId="{D0548540-5F0C-45F2-AC06-82C78478C8BD}" srcOrd="2" destOrd="0" presId="urn:microsoft.com/office/officeart/2018/2/layout/IconCircleList"/>
    <dgm:cxn modelId="{D85FC730-8186-4E0B-BAFA-CADF6D6A6592}" type="presParOf" srcId="{9B1B99F8-865E-4D6E-880B-C88FCF1F6C83}" destId="{A4E5192F-76D6-4394-8558-38271DCDB4F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1A74B1-1CF0-4536-9B44-078D697B6A78}"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B2104953-07C0-4F83-86CD-75C7B12A9178}">
      <dgm:prSet/>
      <dgm:spPr/>
      <dgm:t>
        <a:bodyPr/>
        <a:lstStyle/>
        <a:p>
          <a:r>
            <a:rPr lang="en-US" dirty="0"/>
            <a:t>Always assume snakes are active.  Do not relax your vigil on sunny winter days.</a:t>
          </a:r>
        </a:p>
      </dgm:t>
    </dgm:pt>
    <dgm:pt modelId="{86ECD611-0050-497C-8C79-3F58368563C7}" type="parTrans" cxnId="{D0BEC9EE-9B9D-4221-BB4E-29541E959449}">
      <dgm:prSet/>
      <dgm:spPr/>
      <dgm:t>
        <a:bodyPr/>
        <a:lstStyle/>
        <a:p>
          <a:endParaRPr lang="en-US"/>
        </a:p>
      </dgm:t>
    </dgm:pt>
    <dgm:pt modelId="{560ABBD5-7604-4CD2-9FAC-A92E47C82A23}" type="sibTrans" cxnId="{D0BEC9EE-9B9D-4221-BB4E-29541E959449}">
      <dgm:prSet/>
      <dgm:spPr/>
      <dgm:t>
        <a:bodyPr/>
        <a:lstStyle/>
        <a:p>
          <a:endParaRPr lang="en-US"/>
        </a:p>
      </dgm:t>
    </dgm:pt>
    <dgm:pt modelId="{95E6CF51-5EF2-423C-A07E-707D902304C5}">
      <dgm:prSet/>
      <dgm:spPr/>
      <dgm:t>
        <a:bodyPr/>
        <a:lstStyle/>
        <a:p>
          <a:r>
            <a:rPr lang="en-US"/>
            <a:t>Do not make "solo" trips across snake country which is remote from habitations and frequently used roads.</a:t>
          </a:r>
          <a:endParaRPr lang="en-US" dirty="0"/>
        </a:p>
      </dgm:t>
    </dgm:pt>
    <dgm:pt modelId="{9CC0419B-E35A-4847-BC58-3D8E07769E90}" type="parTrans" cxnId="{BE5348AE-0C66-48D1-AC57-A1E09F19E660}">
      <dgm:prSet/>
      <dgm:spPr/>
      <dgm:t>
        <a:bodyPr/>
        <a:lstStyle/>
        <a:p>
          <a:endParaRPr lang="en-US"/>
        </a:p>
      </dgm:t>
    </dgm:pt>
    <dgm:pt modelId="{C2C321BA-775D-4EA6-965D-8344A28C42D2}" type="sibTrans" cxnId="{BE5348AE-0C66-48D1-AC57-A1E09F19E660}">
      <dgm:prSet/>
      <dgm:spPr/>
      <dgm:t>
        <a:bodyPr/>
        <a:lstStyle/>
        <a:p>
          <a:endParaRPr lang="en-US"/>
        </a:p>
      </dgm:t>
    </dgm:pt>
    <dgm:pt modelId="{AA3B0194-2A8A-420C-A326-EDFE1F5A3C79}">
      <dgm:prSet/>
      <dgm:spPr/>
      <dgm:t>
        <a:bodyPr/>
        <a:lstStyle/>
        <a:p>
          <a:r>
            <a:rPr lang="en-US"/>
            <a:t>When traversing brush or grassy terrain, use a "decoy" such as a level rod or a lath, alongside your legs. </a:t>
          </a:r>
          <a:endParaRPr lang="en-US" dirty="0"/>
        </a:p>
      </dgm:t>
    </dgm:pt>
    <dgm:pt modelId="{8EBF67C5-8A52-411B-8688-EC6FF2B18985}" type="parTrans" cxnId="{15E6EF6F-B22D-46FA-A638-38D8CBC8CEAF}">
      <dgm:prSet/>
      <dgm:spPr/>
      <dgm:t>
        <a:bodyPr/>
        <a:lstStyle/>
        <a:p>
          <a:endParaRPr lang="en-US"/>
        </a:p>
      </dgm:t>
    </dgm:pt>
    <dgm:pt modelId="{4A8DC021-317B-4C36-85DE-E4E828971491}" type="sibTrans" cxnId="{15E6EF6F-B22D-46FA-A638-38D8CBC8CEAF}">
      <dgm:prSet/>
      <dgm:spPr/>
      <dgm:t>
        <a:bodyPr/>
        <a:lstStyle/>
        <a:p>
          <a:endParaRPr lang="en-US"/>
        </a:p>
      </dgm:t>
    </dgm:pt>
    <dgm:pt modelId="{E16CBF0C-803F-4074-AB4F-164C26D58952}">
      <dgm:prSet/>
      <dgm:spPr/>
      <dgm:t>
        <a:bodyPr/>
        <a:lstStyle/>
        <a:p>
          <a:r>
            <a:rPr lang="en-US"/>
            <a:t>Walk heavily to create vibrations that can be felt by snakes (a snake does not hear).</a:t>
          </a:r>
          <a:endParaRPr lang="en-US" dirty="0"/>
        </a:p>
      </dgm:t>
    </dgm:pt>
    <dgm:pt modelId="{3F862C74-A129-4470-8D13-14912EC30467}" type="parTrans" cxnId="{06B609C3-3EAA-4456-B85C-549DC4EDA320}">
      <dgm:prSet/>
      <dgm:spPr/>
      <dgm:t>
        <a:bodyPr/>
        <a:lstStyle/>
        <a:p>
          <a:endParaRPr lang="en-US"/>
        </a:p>
      </dgm:t>
    </dgm:pt>
    <dgm:pt modelId="{F2E0E863-CCDD-42D8-BA14-4F15CECE5F2A}" type="sibTrans" cxnId="{06B609C3-3EAA-4456-B85C-549DC4EDA320}">
      <dgm:prSet/>
      <dgm:spPr/>
      <dgm:t>
        <a:bodyPr/>
        <a:lstStyle/>
        <a:p>
          <a:endParaRPr lang="en-US"/>
        </a:p>
      </dgm:t>
    </dgm:pt>
    <dgm:pt modelId="{01903E69-147E-4D59-9526-2DD10975AEAA}">
      <dgm:prSet/>
      <dgm:spPr/>
      <dgm:t>
        <a:bodyPr/>
        <a:lstStyle/>
        <a:p>
          <a:r>
            <a:rPr lang="en-US"/>
            <a:t>Walk away from the shaded side of clumps and bushes when the weather is hot and sunny.</a:t>
          </a:r>
          <a:endParaRPr lang="en-US" dirty="0"/>
        </a:p>
      </dgm:t>
    </dgm:pt>
    <dgm:pt modelId="{0B455343-E891-4883-A0C7-BBF8D32E6B6A}" type="parTrans" cxnId="{5C85C796-F480-41E6-B8A5-23B942E27203}">
      <dgm:prSet/>
      <dgm:spPr/>
      <dgm:t>
        <a:bodyPr/>
        <a:lstStyle/>
        <a:p>
          <a:endParaRPr lang="en-US"/>
        </a:p>
      </dgm:t>
    </dgm:pt>
    <dgm:pt modelId="{27DE8F9B-B732-42C7-BE8F-EB7DF011C276}" type="sibTrans" cxnId="{5C85C796-F480-41E6-B8A5-23B942E27203}">
      <dgm:prSet/>
      <dgm:spPr/>
      <dgm:t>
        <a:bodyPr/>
        <a:lstStyle/>
        <a:p>
          <a:endParaRPr lang="en-US"/>
        </a:p>
      </dgm:t>
    </dgm:pt>
    <dgm:pt modelId="{27D9B03A-EFFC-45C8-A991-E2065B2C955A}">
      <dgm:prSet/>
      <dgm:spPr/>
      <dgm:t>
        <a:bodyPr/>
        <a:lstStyle/>
        <a:p>
          <a:r>
            <a:rPr lang="en-US"/>
            <a:t>Step atop logs and large rocks, instead of stepping over them and into unseen areas.  The safest policy is to walk around such obstacles.</a:t>
          </a:r>
          <a:endParaRPr lang="en-US" dirty="0"/>
        </a:p>
      </dgm:t>
    </dgm:pt>
    <dgm:pt modelId="{21E4F287-DEB6-4D9D-BDD0-ECC9722E7EDD}" type="parTrans" cxnId="{447AE1C4-B4D6-4A76-A5A4-418770B79B31}">
      <dgm:prSet/>
      <dgm:spPr/>
      <dgm:t>
        <a:bodyPr/>
        <a:lstStyle/>
        <a:p>
          <a:endParaRPr lang="en-US"/>
        </a:p>
      </dgm:t>
    </dgm:pt>
    <dgm:pt modelId="{37C51CED-B5D3-4F6A-BBAA-690150602A21}" type="sibTrans" cxnId="{447AE1C4-B4D6-4A76-A5A4-418770B79B31}">
      <dgm:prSet/>
      <dgm:spPr/>
      <dgm:t>
        <a:bodyPr/>
        <a:lstStyle/>
        <a:p>
          <a:endParaRPr lang="en-US"/>
        </a:p>
      </dgm:t>
    </dgm:pt>
    <dgm:pt modelId="{05AACA52-0046-4C29-B2DA-74A1F5313963}">
      <dgm:prSet/>
      <dgm:spPr/>
      <dgm:t>
        <a:bodyPr/>
        <a:lstStyle/>
        <a:p>
          <a:r>
            <a:rPr lang="en-US"/>
            <a:t>Do not jump down from overhangs onto areas where snakes might be hidden from view.</a:t>
          </a:r>
          <a:endParaRPr lang="en-US" dirty="0"/>
        </a:p>
      </dgm:t>
    </dgm:pt>
    <dgm:pt modelId="{500F9A5F-E18D-44FF-BC10-C7861CD4F15A}" type="parTrans" cxnId="{642F488B-1D80-4E04-AA3E-1DCC20448E0F}">
      <dgm:prSet/>
      <dgm:spPr/>
      <dgm:t>
        <a:bodyPr/>
        <a:lstStyle/>
        <a:p>
          <a:endParaRPr lang="en-US"/>
        </a:p>
      </dgm:t>
    </dgm:pt>
    <dgm:pt modelId="{FA133367-9E35-4018-A6E6-5BD9E17979F8}" type="sibTrans" cxnId="{642F488B-1D80-4E04-AA3E-1DCC20448E0F}">
      <dgm:prSet/>
      <dgm:spPr/>
      <dgm:t>
        <a:bodyPr/>
        <a:lstStyle/>
        <a:p>
          <a:endParaRPr lang="en-US"/>
        </a:p>
      </dgm:t>
    </dgm:pt>
    <dgm:pt modelId="{637BA6BE-D146-47DE-96AB-C2C9E9010729}">
      <dgm:prSet/>
      <dgm:spPr/>
      <dgm:t>
        <a:bodyPr/>
        <a:lstStyle/>
        <a:p>
          <a:r>
            <a:rPr lang="en-US"/>
            <a:t>Avoid steep climbs if possible where a snake, uphill from you, could strike the upper portions of your body.  Bites on the torso, the neck, and the head are much more damaging and more difficult to treat than those on the limbs.</a:t>
          </a:r>
          <a:endParaRPr lang="en-US" dirty="0"/>
        </a:p>
      </dgm:t>
    </dgm:pt>
    <dgm:pt modelId="{9C2D6D86-E7A8-4079-BE4B-15CBF9DDB124}" type="parTrans" cxnId="{AED938B6-AA9F-4D19-A138-25DA913C818A}">
      <dgm:prSet/>
      <dgm:spPr/>
      <dgm:t>
        <a:bodyPr/>
        <a:lstStyle/>
        <a:p>
          <a:endParaRPr lang="en-US"/>
        </a:p>
      </dgm:t>
    </dgm:pt>
    <dgm:pt modelId="{DA19D44C-54D6-4A02-8254-3F91833F71A4}" type="sibTrans" cxnId="{AED938B6-AA9F-4D19-A138-25DA913C818A}">
      <dgm:prSet/>
      <dgm:spPr/>
      <dgm:t>
        <a:bodyPr/>
        <a:lstStyle/>
        <a:p>
          <a:endParaRPr lang="en-US"/>
        </a:p>
      </dgm:t>
    </dgm:pt>
    <dgm:pt modelId="{75895969-DB8A-432D-8479-0B1993ECEC86}" type="pres">
      <dgm:prSet presAssocID="{631A74B1-1CF0-4536-9B44-078D697B6A78}" presName="vert0" presStyleCnt="0">
        <dgm:presLayoutVars>
          <dgm:dir/>
          <dgm:animOne val="branch"/>
          <dgm:animLvl val="lvl"/>
        </dgm:presLayoutVars>
      </dgm:prSet>
      <dgm:spPr/>
    </dgm:pt>
    <dgm:pt modelId="{6E3A6193-B944-4DA5-AB70-952CE384FABB}" type="pres">
      <dgm:prSet presAssocID="{B2104953-07C0-4F83-86CD-75C7B12A9178}" presName="thickLine" presStyleLbl="alignNode1" presStyleIdx="0" presStyleCnt="8"/>
      <dgm:spPr/>
    </dgm:pt>
    <dgm:pt modelId="{7D172941-63E2-40F5-B4FD-72505A199F11}" type="pres">
      <dgm:prSet presAssocID="{B2104953-07C0-4F83-86CD-75C7B12A9178}" presName="horz1" presStyleCnt="0"/>
      <dgm:spPr/>
    </dgm:pt>
    <dgm:pt modelId="{EA5E7B12-18DF-4138-B82A-6CA3F42E4202}" type="pres">
      <dgm:prSet presAssocID="{B2104953-07C0-4F83-86CD-75C7B12A9178}" presName="tx1" presStyleLbl="revTx" presStyleIdx="0" presStyleCnt="8"/>
      <dgm:spPr/>
    </dgm:pt>
    <dgm:pt modelId="{81038982-FA67-4080-B62B-ED11F926850E}" type="pres">
      <dgm:prSet presAssocID="{B2104953-07C0-4F83-86CD-75C7B12A9178}" presName="vert1" presStyleCnt="0"/>
      <dgm:spPr/>
    </dgm:pt>
    <dgm:pt modelId="{82413BA6-A547-4ACF-956F-55CB747F62B9}" type="pres">
      <dgm:prSet presAssocID="{95E6CF51-5EF2-423C-A07E-707D902304C5}" presName="thickLine" presStyleLbl="alignNode1" presStyleIdx="1" presStyleCnt="8"/>
      <dgm:spPr/>
    </dgm:pt>
    <dgm:pt modelId="{A6992715-12FA-454B-9D2A-E442AFFA589D}" type="pres">
      <dgm:prSet presAssocID="{95E6CF51-5EF2-423C-A07E-707D902304C5}" presName="horz1" presStyleCnt="0"/>
      <dgm:spPr/>
    </dgm:pt>
    <dgm:pt modelId="{F3124BC4-22C2-4042-9DF5-077E6DE083AA}" type="pres">
      <dgm:prSet presAssocID="{95E6CF51-5EF2-423C-A07E-707D902304C5}" presName="tx1" presStyleLbl="revTx" presStyleIdx="1" presStyleCnt="8"/>
      <dgm:spPr/>
    </dgm:pt>
    <dgm:pt modelId="{E175174E-3B9F-426A-AA84-31437A7F3606}" type="pres">
      <dgm:prSet presAssocID="{95E6CF51-5EF2-423C-A07E-707D902304C5}" presName="vert1" presStyleCnt="0"/>
      <dgm:spPr/>
    </dgm:pt>
    <dgm:pt modelId="{83C1445F-02B8-4864-8286-BFD3393E7273}" type="pres">
      <dgm:prSet presAssocID="{AA3B0194-2A8A-420C-A326-EDFE1F5A3C79}" presName="thickLine" presStyleLbl="alignNode1" presStyleIdx="2" presStyleCnt="8"/>
      <dgm:spPr/>
    </dgm:pt>
    <dgm:pt modelId="{BF577EBD-376E-4D2F-A7DE-6743E92D2C04}" type="pres">
      <dgm:prSet presAssocID="{AA3B0194-2A8A-420C-A326-EDFE1F5A3C79}" presName="horz1" presStyleCnt="0"/>
      <dgm:spPr/>
    </dgm:pt>
    <dgm:pt modelId="{A14D7729-90CF-442A-B4EA-8B61CB16F25D}" type="pres">
      <dgm:prSet presAssocID="{AA3B0194-2A8A-420C-A326-EDFE1F5A3C79}" presName="tx1" presStyleLbl="revTx" presStyleIdx="2" presStyleCnt="8"/>
      <dgm:spPr/>
    </dgm:pt>
    <dgm:pt modelId="{BC0E90E4-F1B0-45C5-A2F3-91E69D820BA7}" type="pres">
      <dgm:prSet presAssocID="{AA3B0194-2A8A-420C-A326-EDFE1F5A3C79}" presName="vert1" presStyleCnt="0"/>
      <dgm:spPr/>
    </dgm:pt>
    <dgm:pt modelId="{7B43B352-30BE-4205-AEAD-69913AC93F5C}" type="pres">
      <dgm:prSet presAssocID="{E16CBF0C-803F-4074-AB4F-164C26D58952}" presName="thickLine" presStyleLbl="alignNode1" presStyleIdx="3" presStyleCnt="8"/>
      <dgm:spPr/>
    </dgm:pt>
    <dgm:pt modelId="{DF160D40-0CBC-4D0D-91C6-ABBE07D1C8B7}" type="pres">
      <dgm:prSet presAssocID="{E16CBF0C-803F-4074-AB4F-164C26D58952}" presName="horz1" presStyleCnt="0"/>
      <dgm:spPr/>
    </dgm:pt>
    <dgm:pt modelId="{701C6AC1-F9AC-45FA-80F2-4734E62E7468}" type="pres">
      <dgm:prSet presAssocID="{E16CBF0C-803F-4074-AB4F-164C26D58952}" presName="tx1" presStyleLbl="revTx" presStyleIdx="3" presStyleCnt="8"/>
      <dgm:spPr/>
    </dgm:pt>
    <dgm:pt modelId="{7E42C56E-D059-4ED9-B9EA-44329C59BEB3}" type="pres">
      <dgm:prSet presAssocID="{E16CBF0C-803F-4074-AB4F-164C26D58952}" presName="vert1" presStyleCnt="0"/>
      <dgm:spPr/>
    </dgm:pt>
    <dgm:pt modelId="{92705BA3-6EAC-4D48-960B-03D2ACFC583F}" type="pres">
      <dgm:prSet presAssocID="{01903E69-147E-4D59-9526-2DD10975AEAA}" presName="thickLine" presStyleLbl="alignNode1" presStyleIdx="4" presStyleCnt="8"/>
      <dgm:spPr/>
    </dgm:pt>
    <dgm:pt modelId="{CB3AB0B5-42F8-4D16-AFAB-D04454E04730}" type="pres">
      <dgm:prSet presAssocID="{01903E69-147E-4D59-9526-2DD10975AEAA}" presName="horz1" presStyleCnt="0"/>
      <dgm:spPr/>
    </dgm:pt>
    <dgm:pt modelId="{4511E250-DAA8-4B83-B236-5A1F42083905}" type="pres">
      <dgm:prSet presAssocID="{01903E69-147E-4D59-9526-2DD10975AEAA}" presName="tx1" presStyleLbl="revTx" presStyleIdx="4" presStyleCnt="8"/>
      <dgm:spPr/>
    </dgm:pt>
    <dgm:pt modelId="{77CB29E8-309C-4A95-AE7E-298E0EBC2B36}" type="pres">
      <dgm:prSet presAssocID="{01903E69-147E-4D59-9526-2DD10975AEAA}" presName="vert1" presStyleCnt="0"/>
      <dgm:spPr/>
    </dgm:pt>
    <dgm:pt modelId="{18530C59-3CB6-4B2F-9BC3-C14E1F147BF0}" type="pres">
      <dgm:prSet presAssocID="{27D9B03A-EFFC-45C8-A991-E2065B2C955A}" presName="thickLine" presStyleLbl="alignNode1" presStyleIdx="5" presStyleCnt="8"/>
      <dgm:spPr/>
    </dgm:pt>
    <dgm:pt modelId="{F757EE11-B612-4208-ACFD-DF6123A5DE9A}" type="pres">
      <dgm:prSet presAssocID="{27D9B03A-EFFC-45C8-A991-E2065B2C955A}" presName="horz1" presStyleCnt="0"/>
      <dgm:spPr/>
    </dgm:pt>
    <dgm:pt modelId="{577BBE30-E327-4490-8B09-2CA8E0373969}" type="pres">
      <dgm:prSet presAssocID="{27D9B03A-EFFC-45C8-A991-E2065B2C955A}" presName="tx1" presStyleLbl="revTx" presStyleIdx="5" presStyleCnt="8"/>
      <dgm:spPr/>
    </dgm:pt>
    <dgm:pt modelId="{ADE2A676-F698-4FAE-B630-C762E67FEF81}" type="pres">
      <dgm:prSet presAssocID="{27D9B03A-EFFC-45C8-A991-E2065B2C955A}" presName="vert1" presStyleCnt="0"/>
      <dgm:spPr/>
    </dgm:pt>
    <dgm:pt modelId="{15C2AED3-CF94-45DC-B91E-D92D8A8F86A5}" type="pres">
      <dgm:prSet presAssocID="{05AACA52-0046-4C29-B2DA-74A1F5313963}" presName="thickLine" presStyleLbl="alignNode1" presStyleIdx="6" presStyleCnt="8"/>
      <dgm:spPr/>
    </dgm:pt>
    <dgm:pt modelId="{09CF2290-92DC-472F-9AC9-FF313FAC73D3}" type="pres">
      <dgm:prSet presAssocID="{05AACA52-0046-4C29-B2DA-74A1F5313963}" presName="horz1" presStyleCnt="0"/>
      <dgm:spPr/>
    </dgm:pt>
    <dgm:pt modelId="{27FE29BB-19B9-40A1-B915-A018CC58A4BB}" type="pres">
      <dgm:prSet presAssocID="{05AACA52-0046-4C29-B2DA-74A1F5313963}" presName="tx1" presStyleLbl="revTx" presStyleIdx="6" presStyleCnt="8"/>
      <dgm:spPr/>
    </dgm:pt>
    <dgm:pt modelId="{5A8B0B5A-FFC5-47BE-BFCE-DB05A84F6AE8}" type="pres">
      <dgm:prSet presAssocID="{05AACA52-0046-4C29-B2DA-74A1F5313963}" presName="vert1" presStyleCnt="0"/>
      <dgm:spPr/>
    </dgm:pt>
    <dgm:pt modelId="{A52A27AB-0A12-44A5-B22A-9B15A4246950}" type="pres">
      <dgm:prSet presAssocID="{637BA6BE-D146-47DE-96AB-C2C9E9010729}" presName="thickLine" presStyleLbl="alignNode1" presStyleIdx="7" presStyleCnt="8"/>
      <dgm:spPr/>
    </dgm:pt>
    <dgm:pt modelId="{BBFCAEBE-1A52-49DD-B5D7-B1BBD9CC63BF}" type="pres">
      <dgm:prSet presAssocID="{637BA6BE-D146-47DE-96AB-C2C9E9010729}" presName="horz1" presStyleCnt="0"/>
      <dgm:spPr/>
    </dgm:pt>
    <dgm:pt modelId="{21EC2867-35BF-4F22-9CB4-A480CE3F4AF3}" type="pres">
      <dgm:prSet presAssocID="{637BA6BE-D146-47DE-96AB-C2C9E9010729}" presName="tx1" presStyleLbl="revTx" presStyleIdx="7" presStyleCnt="8"/>
      <dgm:spPr/>
    </dgm:pt>
    <dgm:pt modelId="{427E39B4-35B3-4492-B536-36319EFD56F8}" type="pres">
      <dgm:prSet presAssocID="{637BA6BE-D146-47DE-96AB-C2C9E9010729}" presName="vert1" presStyleCnt="0"/>
      <dgm:spPr/>
    </dgm:pt>
  </dgm:ptLst>
  <dgm:cxnLst>
    <dgm:cxn modelId="{341AF40F-9E3A-4F79-BC34-13EDA304A644}" type="presOf" srcId="{631A74B1-1CF0-4536-9B44-078D697B6A78}" destId="{75895969-DB8A-432D-8479-0B1993ECEC86}" srcOrd="0" destOrd="0" presId="urn:microsoft.com/office/officeart/2008/layout/LinedList"/>
    <dgm:cxn modelId="{1BB3B010-6231-47E8-8F01-32BFBB2DC7F5}" type="presOf" srcId="{01903E69-147E-4D59-9526-2DD10975AEAA}" destId="{4511E250-DAA8-4B83-B236-5A1F42083905}" srcOrd="0" destOrd="0" presId="urn:microsoft.com/office/officeart/2008/layout/LinedList"/>
    <dgm:cxn modelId="{E2A2C92C-1E00-49BD-AAF0-0E904ED70B23}" type="presOf" srcId="{95E6CF51-5EF2-423C-A07E-707D902304C5}" destId="{F3124BC4-22C2-4042-9DF5-077E6DE083AA}" srcOrd="0" destOrd="0" presId="urn:microsoft.com/office/officeart/2008/layout/LinedList"/>
    <dgm:cxn modelId="{C7BA472E-C862-41C5-AE2B-FA242D6077BE}" type="presOf" srcId="{E16CBF0C-803F-4074-AB4F-164C26D58952}" destId="{701C6AC1-F9AC-45FA-80F2-4734E62E7468}" srcOrd="0" destOrd="0" presId="urn:microsoft.com/office/officeart/2008/layout/LinedList"/>
    <dgm:cxn modelId="{15E6EF6F-B22D-46FA-A638-38D8CBC8CEAF}" srcId="{631A74B1-1CF0-4536-9B44-078D697B6A78}" destId="{AA3B0194-2A8A-420C-A326-EDFE1F5A3C79}" srcOrd="2" destOrd="0" parTransId="{8EBF67C5-8A52-411B-8688-EC6FF2B18985}" sibTransId="{4A8DC021-317B-4C36-85DE-E4E828971491}"/>
    <dgm:cxn modelId="{642F488B-1D80-4E04-AA3E-1DCC20448E0F}" srcId="{631A74B1-1CF0-4536-9B44-078D697B6A78}" destId="{05AACA52-0046-4C29-B2DA-74A1F5313963}" srcOrd="6" destOrd="0" parTransId="{500F9A5F-E18D-44FF-BC10-C7861CD4F15A}" sibTransId="{FA133367-9E35-4018-A6E6-5BD9E17979F8}"/>
    <dgm:cxn modelId="{C602AA93-1529-4D93-8C2D-9C828A355687}" type="presOf" srcId="{B2104953-07C0-4F83-86CD-75C7B12A9178}" destId="{EA5E7B12-18DF-4138-B82A-6CA3F42E4202}" srcOrd="0" destOrd="0" presId="urn:microsoft.com/office/officeart/2008/layout/LinedList"/>
    <dgm:cxn modelId="{5C85C796-F480-41E6-B8A5-23B942E27203}" srcId="{631A74B1-1CF0-4536-9B44-078D697B6A78}" destId="{01903E69-147E-4D59-9526-2DD10975AEAA}" srcOrd="4" destOrd="0" parTransId="{0B455343-E891-4883-A0C7-BBF8D32E6B6A}" sibTransId="{27DE8F9B-B732-42C7-BE8F-EB7DF011C276}"/>
    <dgm:cxn modelId="{BE5348AE-0C66-48D1-AC57-A1E09F19E660}" srcId="{631A74B1-1CF0-4536-9B44-078D697B6A78}" destId="{95E6CF51-5EF2-423C-A07E-707D902304C5}" srcOrd="1" destOrd="0" parTransId="{9CC0419B-E35A-4847-BC58-3D8E07769E90}" sibTransId="{C2C321BA-775D-4EA6-965D-8344A28C42D2}"/>
    <dgm:cxn modelId="{9E35F4B0-64A0-47CB-9C61-883644F5BF77}" type="presOf" srcId="{27D9B03A-EFFC-45C8-A991-E2065B2C955A}" destId="{577BBE30-E327-4490-8B09-2CA8E0373969}" srcOrd="0" destOrd="0" presId="urn:microsoft.com/office/officeart/2008/layout/LinedList"/>
    <dgm:cxn modelId="{AED938B6-AA9F-4D19-A138-25DA913C818A}" srcId="{631A74B1-1CF0-4536-9B44-078D697B6A78}" destId="{637BA6BE-D146-47DE-96AB-C2C9E9010729}" srcOrd="7" destOrd="0" parTransId="{9C2D6D86-E7A8-4079-BE4B-15CBF9DDB124}" sibTransId="{DA19D44C-54D6-4A02-8254-3F91833F71A4}"/>
    <dgm:cxn modelId="{06B609C3-3EAA-4456-B85C-549DC4EDA320}" srcId="{631A74B1-1CF0-4536-9B44-078D697B6A78}" destId="{E16CBF0C-803F-4074-AB4F-164C26D58952}" srcOrd="3" destOrd="0" parTransId="{3F862C74-A129-4470-8D13-14912EC30467}" sibTransId="{F2E0E863-CCDD-42D8-BA14-4F15CECE5F2A}"/>
    <dgm:cxn modelId="{447AE1C4-B4D6-4A76-A5A4-418770B79B31}" srcId="{631A74B1-1CF0-4536-9B44-078D697B6A78}" destId="{27D9B03A-EFFC-45C8-A991-E2065B2C955A}" srcOrd="5" destOrd="0" parTransId="{21E4F287-DEB6-4D9D-BDD0-ECC9722E7EDD}" sibTransId="{37C51CED-B5D3-4F6A-BBAA-690150602A21}"/>
    <dgm:cxn modelId="{FD4823CB-6401-4886-9E93-5AC92DC28B51}" type="presOf" srcId="{05AACA52-0046-4C29-B2DA-74A1F5313963}" destId="{27FE29BB-19B9-40A1-B915-A018CC58A4BB}" srcOrd="0" destOrd="0" presId="urn:microsoft.com/office/officeart/2008/layout/LinedList"/>
    <dgm:cxn modelId="{1124D8CC-8C69-44B2-B8B3-52A4D8831CC9}" type="presOf" srcId="{637BA6BE-D146-47DE-96AB-C2C9E9010729}" destId="{21EC2867-35BF-4F22-9CB4-A480CE3F4AF3}" srcOrd="0" destOrd="0" presId="urn:microsoft.com/office/officeart/2008/layout/LinedList"/>
    <dgm:cxn modelId="{D0BEC9EE-9B9D-4221-BB4E-29541E959449}" srcId="{631A74B1-1CF0-4536-9B44-078D697B6A78}" destId="{B2104953-07C0-4F83-86CD-75C7B12A9178}" srcOrd="0" destOrd="0" parTransId="{86ECD611-0050-497C-8C79-3F58368563C7}" sibTransId="{560ABBD5-7604-4CD2-9FAC-A92E47C82A23}"/>
    <dgm:cxn modelId="{4E7184F9-E867-4A0B-89D0-72EA5C973255}" type="presOf" srcId="{AA3B0194-2A8A-420C-A326-EDFE1F5A3C79}" destId="{A14D7729-90CF-442A-B4EA-8B61CB16F25D}" srcOrd="0" destOrd="0" presId="urn:microsoft.com/office/officeart/2008/layout/LinedList"/>
    <dgm:cxn modelId="{25A2CF66-9FB1-43C2-8A8E-E3DCE277D31B}" type="presParOf" srcId="{75895969-DB8A-432D-8479-0B1993ECEC86}" destId="{6E3A6193-B944-4DA5-AB70-952CE384FABB}" srcOrd="0" destOrd="0" presId="urn:microsoft.com/office/officeart/2008/layout/LinedList"/>
    <dgm:cxn modelId="{2E5B9DFD-E0DE-431D-B30B-822A808D13D2}" type="presParOf" srcId="{75895969-DB8A-432D-8479-0B1993ECEC86}" destId="{7D172941-63E2-40F5-B4FD-72505A199F11}" srcOrd="1" destOrd="0" presId="urn:microsoft.com/office/officeart/2008/layout/LinedList"/>
    <dgm:cxn modelId="{C4B1E512-4E76-4206-B034-F0B0A1B1F450}" type="presParOf" srcId="{7D172941-63E2-40F5-B4FD-72505A199F11}" destId="{EA5E7B12-18DF-4138-B82A-6CA3F42E4202}" srcOrd="0" destOrd="0" presId="urn:microsoft.com/office/officeart/2008/layout/LinedList"/>
    <dgm:cxn modelId="{24F3132D-88B8-4020-90A9-98195E6A3D76}" type="presParOf" srcId="{7D172941-63E2-40F5-B4FD-72505A199F11}" destId="{81038982-FA67-4080-B62B-ED11F926850E}" srcOrd="1" destOrd="0" presId="urn:microsoft.com/office/officeart/2008/layout/LinedList"/>
    <dgm:cxn modelId="{809AB59E-57EE-428B-ACD0-ABE2D16619A8}" type="presParOf" srcId="{75895969-DB8A-432D-8479-0B1993ECEC86}" destId="{82413BA6-A547-4ACF-956F-55CB747F62B9}" srcOrd="2" destOrd="0" presId="urn:microsoft.com/office/officeart/2008/layout/LinedList"/>
    <dgm:cxn modelId="{38693C71-71E2-4211-A93D-21F92FDC390A}" type="presParOf" srcId="{75895969-DB8A-432D-8479-0B1993ECEC86}" destId="{A6992715-12FA-454B-9D2A-E442AFFA589D}" srcOrd="3" destOrd="0" presId="urn:microsoft.com/office/officeart/2008/layout/LinedList"/>
    <dgm:cxn modelId="{F385497F-230B-46EE-8B46-16FFF88722EE}" type="presParOf" srcId="{A6992715-12FA-454B-9D2A-E442AFFA589D}" destId="{F3124BC4-22C2-4042-9DF5-077E6DE083AA}" srcOrd="0" destOrd="0" presId="urn:microsoft.com/office/officeart/2008/layout/LinedList"/>
    <dgm:cxn modelId="{D5F57983-B09D-4725-8614-F9E34F23C813}" type="presParOf" srcId="{A6992715-12FA-454B-9D2A-E442AFFA589D}" destId="{E175174E-3B9F-426A-AA84-31437A7F3606}" srcOrd="1" destOrd="0" presId="urn:microsoft.com/office/officeart/2008/layout/LinedList"/>
    <dgm:cxn modelId="{92EF6200-E730-4E14-BF32-2A14DE878596}" type="presParOf" srcId="{75895969-DB8A-432D-8479-0B1993ECEC86}" destId="{83C1445F-02B8-4864-8286-BFD3393E7273}" srcOrd="4" destOrd="0" presId="urn:microsoft.com/office/officeart/2008/layout/LinedList"/>
    <dgm:cxn modelId="{37FF3309-59E1-4C30-90AC-6299AE31968D}" type="presParOf" srcId="{75895969-DB8A-432D-8479-0B1993ECEC86}" destId="{BF577EBD-376E-4D2F-A7DE-6743E92D2C04}" srcOrd="5" destOrd="0" presId="urn:microsoft.com/office/officeart/2008/layout/LinedList"/>
    <dgm:cxn modelId="{92EB4DE4-3FD7-49F7-9732-DE5A74BA7EB2}" type="presParOf" srcId="{BF577EBD-376E-4D2F-A7DE-6743E92D2C04}" destId="{A14D7729-90CF-442A-B4EA-8B61CB16F25D}" srcOrd="0" destOrd="0" presId="urn:microsoft.com/office/officeart/2008/layout/LinedList"/>
    <dgm:cxn modelId="{14505786-EC6B-42BC-AE8F-7FF2565A8E59}" type="presParOf" srcId="{BF577EBD-376E-4D2F-A7DE-6743E92D2C04}" destId="{BC0E90E4-F1B0-45C5-A2F3-91E69D820BA7}" srcOrd="1" destOrd="0" presId="urn:microsoft.com/office/officeart/2008/layout/LinedList"/>
    <dgm:cxn modelId="{CA8451D9-155D-4F20-9D07-1450F3833133}" type="presParOf" srcId="{75895969-DB8A-432D-8479-0B1993ECEC86}" destId="{7B43B352-30BE-4205-AEAD-69913AC93F5C}" srcOrd="6" destOrd="0" presId="urn:microsoft.com/office/officeart/2008/layout/LinedList"/>
    <dgm:cxn modelId="{AD8C1994-DC91-4660-93E8-95D8816BA153}" type="presParOf" srcId="{75895969-DB8A-432D-8479-0B1993ECEC86}" destId="{DF160D40-0CBC-4D0D-91C6-ABBE07D1C8B7}" srcOrd="7" destOrd="0" presId="urn:microsoft.com/office/officeart/2008/layout/LinedList"/>
    <dgm:cxn modelId="{ECBB2417-2E70-465A-95C7-73EF51234B50}" type="presParOf" srcId="{DF160D40-0CBC-4D0D-91C6-ABBE07D1C8B7}" destId="{701C6AC1-F9AC-45FA-80F2-4734E62E7468}" srcOrd="0" destOrd="0" presId="urn:microsoft.com/office/officeart/2008/layout/LinedList"/>
    <dgm:cxn modelId="{78E92AE8-060C-4914-8109-9D7909453796}" type="presParOf" srcId="{DF160D40-0CBC-4D0D-91C6-ABBE07D1C8B7}" destId="{7E42C56E-D059-4ED9-B9EA-44329C59BEB3}" srcOrd="1" destOrd="0" presId="urn:microsoft.com/office/officeart/2008/layout/LinedList"/>
    <dgm:cxn modelId="{C4CD31FD-04F3-4DFF-A9DC-D84E02BD9260}" type="presParOf" srcId="{75895969-DB8A-432D-8479-0B1993ECEC86}" destId="{92705BA3-6EAC-4D48-960B-03D2ACFC583F}" srcOrd="8" destOrd="0" presId="urn:microsoft.com/office/officeart/2008/layout/LinedList"/>
    <dgm:cxn modelId="{8FA6CEDE-72A1-4B86-BFCF-AC8AAEC14BEB}" type="presParOf" srcId="{75895969-DB8A-432D-8479-0B1993ECEC86}" destId="{CB3AB0B5-42F8-4D16-AFAB-D04454E04730}" srcOrd="9" destOrd="0" presId="urn:microsoft.com/office/officeart/2008/layout/LinedList"/>
    <dgm:cxn modelId="{624843D3-D3D4-49A3-ABC9-A78AC6386257}" type="presParOf" srcId="{CB3AB0B5-42F8-4D16-AFAB-D04454E04730}" destId="{4511E250-DAA8-4B83-B236-5A1F42083905}" srcOrd="0" destOrd="0" presId="urn:microsoft.com/office/officeart/2008/layout/LinedList"/>
    <dgm:cxn modelId="{CF1ED8FA-33B7-4CF3-AC74-CF32523A8441}" type="presParOf" srcId="{CB3AB0B5-42F8-4D16-AFAB-D04454E04730}" destId="{77CB29E8-309C-4A95-AE7E-298E0EBC2B36}" srcOrd="1" destOrd="0" presId="urn:microsoft.com/office/officeart/2008/layout/LinedList"/>
    <dgm:cxn modelId="{E6373AE9-EB0C-4B65-91D8-EAC04F134D93}" type="presParOf" srcId="{75895969-DB8A-432D-8479-0B1993ECEC86}" destId="{18530C59-3CB6-4B2F-9BC3-C14E1F147BF0}" srcOrd="10" destOrd="0" presId="urn:microsoft.com/office/officeart/2008/layout/LinedList"/>
    <dgm:cxn modelId="{6123A3BE-F69C-475F-BD37-0B6A052E9776}" type="presParOf" srcId="{75895969-DB8A-432D-8479-0B1993ECEC86}" destId="{F757EE11-B612-4208-ACFD-DF6123A5DE9A}" srcOrd="11" destOrd="0" presId="urn:microsoft.com/office/officeart/2008/layout/LinedList"/>
    <dgm:cxn modelId="{AACE8AEE-72E9-4E2E-BD8C-B5FBBE5C49BE}" type="presParOf" srcId="{F757EE11-B612-4208-ACFD-DF6123A5DE9A}" destId="{577BBE30-E327-4490-8B09-2CA8E0373969}" srcOrd="0" destOrd="0" presId="urn:microsoft.com/office/officeart/2008/layout/LinedList"/>
    <dgm:cxn modelId="{E073972F-96E0-4A8D-9E49-6681D3A7ABFE}" type="presParOf" srcId="{F757EE11-B612-4208-ACFD-DF6123A5DE9A}" destId="{ADE2A676-F698-4FAE-B630-C762E67FEF81}" srcOrd="1" destOrd="0" presId="urn:microsoft.com/office/officeart/2008/layout/LinedList"/>
    <dgm:cxn modelId="{BBD2C48E-929E-4570-9A95-5170816CD441}" type="presParOf" srcId="{75895969-DB8A-432D-8479-0B1993ECEC86}" destId="{15C2AED3-CF94-45DC-B91E-D92D8A8F86A5}" srcOrd="12" destOrd="0" presId="urn:microsoft.com/office/officeart/2008/layout/LinedList"/>
    <dgm:cxn modelId="{E5F41594-1D1D-4114-BC32-48C8357B0A84}" type="presParOf" srcId="{75895969-DB8A-432D-8479-0B1993ECEC86}" destId="{09CF2290-92DC-472F-9AC9-FF313FAC73D3}" srcOrd="13" destOrd="0" presId="urn:microsoft.com/office/officeart/2008/layout/LinedList"/>
    <dgm:cxn modelId="{9A52D65E-19FD-4C8B-8BEC-5222F3949055}" type="presParOf" srcId="{09CF2290-92DC-472F-9AC9-FF313FAC73D3}" destId="{27FE29BB-19B9-40A1-B915-A018CC58A4BB}" srcOrd="0" destOrd="0" presId="urn:microsoft.com/office/officeart/2008/layout/LinedList"/>
    <dgm:cxn modelId="{1C7A054F-E0C5-4302-8747-95EC6FB33DA0}" type="presParOf" srcId="{09CF2290-92DC-472F-9AC9-FF313FAC73D3}" destId="{5A8B0B5A-FFC5-47BE-BFCE-DB05A84F6AE8}" srcOrd="1" destOrd="0" presId="urn:microsoft.com/office/officeart/2008/layout/LinedList"/>
    <dgm:cxn modelId="{1451928F-A179-4CC7-90AD-DDEE1AC9FAEB}" type="presParOf" srcId="{75895969-DB8A-432D-8479-0B1993ECEC86}" destId="{A52A27AB-0A12-44A5-B22A-9B15A4246950}" srcOrd="14" destOrd="0" presId="urn:microsoft.com/office/officeart/2008/layout/LinedList"/>
    <dgm:cxn modelId="{01C87990-C3E8-4523-AB1B-AAD85BB84E34}" type="presParOf" srcId="{75895969-DB8A-432D-8479-0B1993ECEC86}" destId="{BBFCAEBE-1A52-49DD-B5D7-B1BBD9CC63BF}" srcOrd="15" destOrd="0" presId="urn:microsoft.com/office/officeart/2008/layout/LinedList"/>
    <dgm:cxn modelId="{DA07DC10-6FAB-48EE-B72A-7D146CC8A1F9}" type="presParOf" srcId="{BBFCAEBE-1A52-49DD-B5D7-B1BBD9CC63BF}" destId="{21EC2867-35BF-4F22-9CB4-A480CE3F4AF3}" srcOrd="0" destOrd="0" presId="urn:microsoft.com/office/officeart/2008/layout/LinedList"/>
    <dgm:cxn modelId="{11DC9BE8-E852-440E-B3A4-018BDACAEDC9}" type="presParOf" srcId="{BBFCAEBE-1A52-49DD-B5D7-B1BBD9CC63BF}" destId="{427E39B4-35B3-4492-B536-36319EFD56F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1A74B1-1CF0-4536-9B44-078D697B6A78}"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B2104953-07C0-4F83-86CD-75C7B12A9178}">
      <dgm:prSet/>
      <dgm:spPr/>
      <dgm:t>
        <a:bodyPr/>
        <a:lstStyle/>
        <a:p>
          <a:r>
            <a:rPr lang="en-US"/>
            <a:t>Never climb vertical or near vertical faces where handholds on unseen areas above your head are required.</a:t>
          </a:r>
        </a:p>
      </dgm:t>
    </dgm:pt>
    <dgm:pt modelId="{86ECD611-0050-497C-8C79-3F58368563C7}" type="parTrans" cxnId="{D0BEC9EE-9B9D-4221-BB4E-29541E959449}">
      <dgm:prSet/>
      <dgm:spPr/>
      <dgm:t>
        <a:bodyPr/>
        <a:lstStyle/>
        <a:p>
          <a:endParaRPr lang="en-US"/>
        </a:p>
      </dgm:t>
    </dgm:pt>
    <dgm:pt modelId="{560ABBD5-7604-4CD2-9FAC-A92E47C82A23}" type="sibTrans" cxnId="{D0BEC9EE-9B9D-4221-BB4E-29541E959449}">
      <dgm:prSet/>
      <dgm:spPr/>
      <dgm:t>
        <a:bodyPr/>
        <a:lstStyle/>
        <a:p>
          <a:endParaRPr lang="en-US"/>
        </a:p>
      </dgm:t>
    </dgm:pt>
    <dgm:pt modelId="{6FBD3ABF-B619-42E7-A62F-C4E3090D0FD3}">
      <dgm:prSet/>
      <dgm:spPr/>
      <dgm:t>
        <a:bodyPr/>
        <a:lstStyle/>
        <a:p>
          <a:r>
            <a:rPr lang="en-US"/>
            <a:t>Do not attempt, under any circumstances, to capture snakes!!</a:t>
          </a:r>
        </a:p>
      </dgm:t>
    </dgm:pt>
    <dgm:pt modelId="{DBF1773E-0617-43D2-8BA2-B81DFDE7A9AD}" type="parTrans" cxnId="{ACFE9016-FDBC-4691-A1AF-3A0F1F9DC67D}">
      <dgm:prSet/>
      <dgm:spPr/>
      <dgm:t>
        <a:bodyPr/>
        <a:lstStyle/>
        <a:p>
          <a:endParaRPr lang="en-US"/>
        </a:p>
      </dgm:t>
    </dgm:pt>
    <dgm:pt modelId="{AF2EADF2-A45D-4B4A-8A3D-7B799E39A99F}" type="sibTrans" cxnId="{ACFE9016-FDBC-4691-A1AF-3A0F1F9DC67D}">
      <dgm:prSet/>
      <dgm:spPr/>
      <dgm:t>
        <a:bodyPr/>
        <a:lstStyle/>
        <a:p>
          <a:endParaRPr lang="en-US"/>
        </a:p>
      </dgm:t>
    </dgm:pt>
    <dgm:pt modelId="{02744D06-3007-4A0D-BFD0-11D375FFE5D9}">
      <dgm:prSet/>
      <dgm:spPr/>
      <dgm:t>
        <a:bodyPr/>
        <a:lstStyle/>
        <a:p>
          <a:r>
            <a:rPr lang="en-US"/>
            <a:t>Do not try to kill a snake unless it is a positive threat to safety.</a:t>
          </a:r>
        </a:p>
      </dgm:t>
    </dgm:pt>
    <dgm:pt modelId="{6210773F-CA69-4898-A432-6E8ABDC7BA95}" type="parTrans" cxnId="{5CFE3360-400C-4EF9-8D69-32816674554A}">
      <dgm:prSet/>
      <dgm:spPr/>
      <dgm:t>
        <a:bodyPr/>
        <a:lstStyle/>
        <a:p>
          <a:endParaRPr lang="en-US"/>
        </a:p>
      </dgm:t>
    </dgm:pt>
    <dgm:pt modelId="{BD54E203-8A22-4694-9575-C7173BA74351}" type="sibTrans" cxnId="{5CFE3360-400C-4EF9-8D69-32816674554A}">
      <dgm:prSet/>
      <dgm:spPr/>
      <dgm:t>
        <a:bodyPr/>
        <a:lstStyle/>
        <a:p>
          <a:endParaRPr lang="en-US"/>
        </a:p>
      </dgm:t>
    </dgm:pt>
    <dgm:pt modelId="{1AA0F01A-14DD-494F-AB94-5C73F5319CDA}">
      <dgm:prSet/>
      <dgm:spPr/>
      <dgm:t>
        <a:bodyPr/>
        <a:lstStyle/>
        <a:p>
          <a:r>
            <a:rPr lang="en-US"/>
            <a:t>Avoid likely snake areas such as small rodent trails, pack rats' nests or gopher tortoise dens.</a:t>
          </a:r>
        </a:p>
      </dgm:t>
    </dgm:pt>
    <dgm:pt modelId="{170DB609-18FC-48E5-A861-648755B3E1EA}" type="parTrans" cxnId="{DF751A14-C304-493A-8B45-F882551030AC}">
      <dgm:prSet/>
      <dgm:spPr/>
      <dgm:t>
        <a:bodyPr/>
        <a:lstStyle/>
        <a:p>
          <a:endParaRPr lang="en-US"/>
        </a:p>
      </dgm:t>
    </dgm:pt>
    <dgm:pt modelId="{A2533778-6183-4444-BEFE-36124ECA7B62}" type="sibTrans" cxnId="{DF751A14-C304-493A-8B45-F882551030AC}">
      <dgm:prSet/>
      <dgm:spPr/>
      <dgm:t>
        <a:bodyPr/>
        <a:lstStyle/>
        <a:p>
          <a:endParaRPr lang="en-US"/>
        </a:p>
      </dgm:t>
    </dgm:pt>
    <dgm:pt modelId="{38710206-5504-4972-824D-923ECCCDA00C}">
      <dgm:prSet/>
      <dgm:spPr/>
      <dgm:t>
        <a:bodyPr/>
        <a:lstStyle/>
        <a:p>
          <a:r>
            <a:rPr lang="en-US"/>
            <a:t>When necessary to move low-lying logs, large rocks and boards, use a pry bar, not your hands.</a:t>
          </a:r>
        </a:p>
      </dgm:t>
    </dgm:pt>
    <dgm:pt modelId="{6DCECF11-F50D-4D34-B18B-ED635491F205}" type="parTrans" cxnId="{F3C410EB-A2E8-40CB-8D5D-5985170B45AD}">
      <dgm:prSet/>
      <dgm:spPr/>
      <dgm:t>
        <a:bodyPr/>
        <a:lstStyle/>
        <a:p>
          <a:endParaRPr lang="en-US"/>
        </a:p>
      </dgm:t>
    </dgm:pt>
    <dgm:pt modelId="{0165D73A-5986-4643-BD70-9A2C78A9E101}" type="sibTrans" cxnId="{F3C410EB-A2E8-40CB-8D5D-5985170B45AD}">
      <dgm:prSet/>
      <dgm:spPr/>
      <dgm:t>
        <a:bodyPr/>
        <a:lstStyle/>
        <a:p>
          <a:endParaRPr lang="en-US"/>
        </a:p>
      </dgm:t>
    </dgm:pt>
    <dgm:pt modelId="{08A4908C-B1F3-4072-831C-93A1CCE56ECF}">
      <dgm:prSet/>
      <dgm:spPr/>
      <dgm:t>
        <a:bodyPr/>
        <a:lstStyle/>
        <a:p>
          <a:r>
            <a:rPr lang="en-US"/>
            <a:t>Double your precautions at night, especially in warm weather.</a:t>
          </a:r>
        </a:p>
      </dgm:t>
    </dgm:pt>
    <dgm:pt modelId="{608FC963-43CC-4B08-97A6-9AD14AC898B3}" type="parTrans" cxnId="{DFF672BA-8EDA-4E2E-89F4-B018EF6CC32E}">
      <dgm:prSet/>
      <dgm:spPr/>
      <dgm:t>
        <a:bodyPr/>
        <a:lstStyle/>
        <a:p>
          <a:endParaRPr lang="en-US"/>
        </a:p>
      </dgm:t>
    </dgm:pt>
    <dgm:pt modelId="{C97345E1-68D0-4BA5-B84F-3D0797663702}" type="sibTrans" cxnId="{DFF672BA-8EDA-4E2E-89F4-B018EF6CC32E}">
      <dgm:prSet/>
      <dgm:spPr/>
      <dgm:t>
        <a:bodyPr/>
        <a:lstStyle/>
        <a:p>
          <a:endParaRPr lang="en-US"/>
        </a:p>
      </dgm:t>
    </dgm:pt>
    <dgm:pt modelId="{C759D7C0-906F-499D-96D4-D9E816C0F1F9}">
      <dgm:prSet/>
      <dgm:spPr/>
      <dgm:t>
        <a:bodyPr/>
        <a:lstStyle/>
        <a:p>
          <a:r>
            <a:rPr lang="en-US"/>
            <a:t>Keep vehicles near your work area for rapid transport if a snakebite should occur.</a:t>
          </a:r>
        </a:p>
      </dgm:t>
    </dgm:pt>
    <dgm:pt modelId="{76CE325D-94D8-4FC2-A7D9-D32EA45AF6D7}" type="parTrans" cxnId="{15E6DF03-72BA-41CF-8A08-78B92079218C}">
      <dgm:prSet/>
      <dgm:spPr/>
      <dgm:t>
        <a:bodyPr/>
        <a:lstStyle/>
        <a:p>
          <a:endParaRPr lang="en-US"/>
        </a:p>
      </dgm:t>
    </dgm:pt>
    <dgm:pt modelId="{8D8284E4-EDC2-46DA-A29C-17C0266780FA}" type="sibTrans" cxnId="{15E6DF03-72BA-41CF-8A08-78B92079218C}">
      <dgm:prSet/>
      <dgm:spPr/>
      <dgm:t>
        <a:bodyPr/>
        <a:lstStyle/>
        <a:p>
          <a:endParaRPr lang="en-US"/>
        </a:p>
      </dgm:t>
    </dgm:pt>
    <dgm:pt modelId="{8567A9B2-2E09-445C-B266-993FD70A3EAC}">
      <dgm:prSet/>
      <dgm:spPr/>
      <dgm:t>
        <a:bodyPr/>
        <a:lstStyle/>
        <a:p>
          <a:r>
            <a:rPr lang="en-US"/>
            <a:t>If possible, maintain radio contact with isolated employee.</a:t>
          </a:r>
        </a:p>
      </dgm:t>
    </dgm:pt>
    <dgm:pt modelId="{0FFC7246-823C-4846-B86C-A3CBB24AC5A1}" type="parTrans" cxnId="{F94397CB-023A-4BDF-AE82-23B02C5D9F03}">
      <dgm:prSet/>
      <dgm:spPr/>
      <dgm:t>
        <a:bodyPr/>
        <a:lstStyle/>
        <a:p>
          <a:endParaRPr lang="en-US"/>
        </a:p>
      </dgm:t>
    </dgm:pt>
    <dgm:pt modelId="{CC200CD4-2062-4684-AC22-E90471FD374D}" type="sibTrans" cxnId="{F94397CB-023A-4BDF-AE82-23B02C5D9F03}">
      <dgm:prSet/>
      <dgm:spPr/>
      <dgm:t>
        <a:bodyPr/>
        <a:lstStyle/>
        <a:p>
          <a:endParaRPr lang="en-US"/>
        </a:p>
      </dgm:t>
    </dgm:pt>
    <dgm:pt modelId="{C5D2FE42-1917-4520-A1EA-2BF3A360268E}">
      <dgm:prSet/>
      <dgm:spPr/>
      <dgm:t>
        <a:bodyPr/>
        <a:lstStyle/>
        <a:p>
          <a:r>
            <a:rPr lang="en-US"/>
            <a:t>Know the location of the nearest medical facility where antivenin is available and the quickest route there.</a:t>
          </a:r>
        </a:p>
      </dgm:t>
    </dgm:pt>
    <dgm:pt modelId="{D231C33D-6F0D-46A7-BC64-B51A3D62D214}" type="parTrans" cxnId="{8E96B0F1-4AE0-4110-9CFB-41B6D7DA2F21}">
      <dgm:prSet/>
      <dgm:spPr/>
      <dgm:t>
        <a:bodyPr/>
        <a:lstStyle/>
        <a:p>
          <a:endParaRPr lang="en-US"/>
        </a:p>
      </dgm:t>
    </dgm:pt>
    <dgm:pt modelId="{E9C4F237-E0B5-425D-8055-62F9785C48C1}" type="sibTrans" cxnId="{8E96B0F1-4AE0-4110-9CFB-41B6D7DA2F21}">
      <dgm:prSet/>
      <dgm:spPr/>
      <dgm:t>
        <a:bodyPr/>
        <a:lstStyle/>
        <a:p>
          <a:endParaRPr lang="en-US"/>
        </a:p>
      </dgm:t>
    </dgm:pt>
    <dgm:pt modelId="{5686AF1A-3FB8-4DF2-9063-0537ADC5DC5E}">
      <dgm:prSet/>
      <dgm:spPr/>
      <dgm:t>
        <a:bodyPr/>
        <a:lstStyle/>
        <a:p>
          <a:r>
            <a:rPr lang="en-US"/>
            <a:t>Do not collect rattles.  A fine and highly abrasive dust often accumulates inside the rattles and can cause lasting damage to the eyes.</a:t>
          </a:r>
        </a:p>
      </dgm:t>
    </dgm:pt>
    <dgm:pt modelId="{FEDE964B-793A-4722-A38B-BB4A1773D36C}" type="parTrans" cxnId="{ADE89D93-18BB-4333-9765-E0AAC38E0FFE}">
      <dgm:prSet/>
      <dgm:spPr/>
      <dgm:t>
        <a:bodyPr/>
        <a:lstStyle/>
        <a:p>
          <a:endParaRPr lang="en-US"/>
        </a:p>
      </dgm:t>
    </dgm:pt>
    <dgm:pt modelId="{C846810C-9F25-439E-80D5-1E1D580D5ED3}" type="sibTrans" cxnId="{ADE89D93-18BB-4333-9765-E0AAC38E0FFE}">
      <dgm:prSet/>
      <dgm:spPr/>
      <dgm:t>
        <a:bodyPr/>
        <a:lstStyle/>
        <a:p>
          <a:endParaRPr lang="en-US"/>
        </a:p>
      </dgm:t>
    </dgm:pt>
    <dgm:pt modelId="{BFA6191A-8C06-4533-B68F-CEFE40F69B20}">
      <dgm:prSet/>
      <dgm:spPr/>
      <dgm:t>
        <a:bodyPr/>
        <a:lstStyle/>
        <a:p>
          <a:r>
            <a:rPr lang="en-US"/>
            <a:t>Wear high leather boots or snake-leggings in high-hazard areas.</a:t>
          </a:r>
        </a:p>
      </dgm:t>
    </dgm:pt>
    <dgm:pt modelId="{E7BB9BF2-A9A9-4A66-ADD4-8C18DC9207BA}" type="parTrans" cxnId="{51208982-CF89-4729-8CE3-2EBF674B25C5}">
      <dgm:prSet/>
      <dgm:spPr/>
      <dgm:t>
        <a:bodyPr/>
        <a:lstStyle/>
        <a:p>
          <a:endParaRPr lang="en-US"/>
        </a:p>
      </dgm:t>
    </dgm:pt>
    <dgm:pt modelId="{E85FE1DF-7321-4688-967A-72E5B0D05273}" type="sibTrans" cxnId="{51208982-CF89-4729-8CE3-2EBF674B25C5}">
      <dgm:prSet/>
      <dgm:spPr/>
      <dgm:t>
        <a:bodyPr/>
        <a:lstStyle/>
        <a:p>
          <a:endParaRPr lang="en-US"/>
        </a:p>
      </dgm:t>
    </dgm:pt>
    <dgm:pt modelId="{69DCDB55-F1B7-4832-A7E7-9B023A74E56F}">
      <dgm:prSet/>
      <dgm:spPr/>
      <dgm:t>
        <a:bodyPr/>
        <a:lstStyle/>
        <a:p>
          <a:r>
            <a:rPr lang="en-US"/>
            <a:t>Remember that rattlesnakes do not always signal their presence by rattling.</a:t>
          </a:r>
        </a:p>
      </dgm:t>
    </dgm:pt>
    <dgm:pt modelId="{B2A8001A-7611-4667-84C2-D27ADF06D168}" type="parTrans" cxnId="{82891C67-EBDB-4E53-AA79-66A0260F56C4}">
      <dgm:prSet/>
      <dgm:spPr/>
      <dgm:t>
        <a:bodyPr/>
        <a:lstStyle/>
        <a:p>
          <a:endParaRPr lang="en-US"/>
        </a:p>
      </dgm:t>
    </dgm:pt>
    <dgm:pt modelId="{0CA7328F-6F7A-4F04-830F-3EB65D69288C}" type="sibTrans" cxnId="{82891C67-EBDB-4E53-AA79-66A0260F56C4}">
      <dgm:prSet/>
      <dgm:spPr/>
      <dgm:t>
        <a:bodyPr/>
        <a:lstStyle/>
        <a:p>
          <a:endParaRPr lang="en-US"/>
        </a:p>
      </dgm:t>
    </dgm:pt>
    <dgm:pt modelId="{75895969-DB8A-432D-8479-0B1993ECEC86}" type="pres">
      <dgm:prSet presAssocID="{631A74B1-1CF0-4536-9B44-078D697B6A78}" presName="vert0" presStyleCnt="0">
        <dgm:presLayoutVars>
          <dgm:dir/>
          <dgm:animOne val="branch"/>
          <dgm:animLvl val="lvl"/>
        </dgm:presLayoutVars>
      </dgm:prSet>
      <dgm:spPr/>
    </dgm:pt>
    <dgm:pt modelId="{6E3A6193-B944-4DA5-AB70-952CE384FABB}" type="pres">
      <dgm:prSet presAssocID="{B2104953-07C0-4F83-86CD-75C7B12A9178}" presName="thickLine" presStyleLbl="alignNode1" presStyleIdx="0" presStyleCnt="12"/>
      <dgm:spPr/>
    </dgm:pt>
    <dgm:pt modelId="{7D172941-63E2-40F5-B4FD-72505A199F11}" type="pres">
      <dgm:prSet presAssocID="{B2104953-07C0-4F83-86CD-75C7B12A9178}" presName="horz1" presStyleCnt="0"/>
      <dgm:spPr/>
    </dgm:pt>
    <dgm:pt modelId="{EA5E7B12-18DF-4138-B82A-6CA3F42E4202}" type="pres">
      <dgm:prSet presAssocID="{B2104953-07C0-4F83-86CD-75C7B12A9178}" presName="tx1" presStyleLbl="revTx" presStyleIdx="0" presStyleCnt="12"/>
      <dgm:spPr/>
    </dgm:pt>
    <dgm:pt modelId="{81038982-FA67-4080-B62B-ED11F926850E}" type="pres">
      <dgm:prSet presAssocID="{B2104953-07C0-4F83-86CD-75C7B12A9178}" presName="vert1" presStyleCnt="0"/>
      <dgm:spPr/>
    </dgm:pt>
    <dgm:pt modelId="{67180DA9-91B4-45A6-9D84-A8C5ACE27040}" type="pres">
      <dgm:prSet presAssocID="{6FBD3ABF-B619-42E7-A62F-C4E3090D0FD3}" presName="thickLine" presStyleLbl="alignNode1" presStyleIdx="1" presStyleCnt="12"/>
      <dgm:spPr/>
    </dgm:pt>
    <dgm:pt modelId="{EA3394A0-CB6E-445C-9913-395F04253337}" type="pres">
      <dgm:prSet presAssocID="{6FBD3ABF-B619-42E7-A62F-C4E3090D0FD3}" presName="horz1" presStyleCnt="0"/>
      <dgm:spPr/>
    </dgm:pt>
    <dgm:pt modelId="{04FEE840-F994-4BF6-8167-34D9C48DA178}" type="pres">
      <dgm:prSet presAssocID="{6FBD3ABF-B619-42E7-A62F-C4E3090D0FD3}" presName="tx1" presStyleLbl="revTx" presStyleIdx="1" presStyleCnt="12"/>
      <dgm:spPr/>
    </dgm:pt>
    <dgm:pt modelId="{FC315BB5-E35B-4911-BC6C-25AD572F6974}" type="pres">
      <dgm:prSet presAssocID="{6FBD3ABF-B619-42E7-A62F-C4E3090D0FD3}" presName="vert1" presStyleCnt="0"/>
      <dgm:spPr/>
    </dgm:pt>
    <dgm:pt modelId="{66E0639C-C418-48BC-8AEB-6861BFB5EB2E}" type="pres">
      <dgm:prSet presAssocID="{02744D06-3007-4A0D-BFD0-11D375FFE5D9}" presName="thickLine" presStyleLbl="alignNode1" presStyleIdx="2" presStyleCnt="12"/>
      <dgm:spPr/>
    </dgm:pt>
    <dgm:pt modelId="{70A98561-4C95-4DA1-9BE1-D22D342398C4}" type="pres">
      <dgm:prSet presAssocID="{02744D06-3007-4A0D-BFD0-11D375FFE5D9}" presName="horz1" presStyleCnt="0"/>
      <dgm:spPr/>
    </dgm:pt>
    <dgm:pt modelId="{B8399699-146F-41CF-948B-82D05A34DE40}" type="pres">
      <dgm:prSet presAssocID="{02744D06-3007-4A0D-BFD0-11D375FFE5D9}" presName="tx1" presStyleLbl="revTx" presStyleIdx="2" presStyleCnt="12"/>
      <dgm:spPr/>
    </dgm:pt>
    <dgm:pt modelId="{ADAE48FD-A932-4D41-98A6-3085E68900D8}" type="pres">
      <dgm:prSet presAssocID="{02744D06-3007-4A0D-BFD0-11D375FFE5D9}" presName="vert1" presStyleCnt="0"/>
      <dgm:spPr/>
    </dgm:pt>
    <dgm:pt modelId="{68AB144E-8D7A-4833-B727-4BDA23D41F04}" type="pres">
      <dgm:prSet presAssocID="{1AA0F01A-14DD-494F-AB94-5C73F5319CDA}" presName="thickLine" presStyleLbl="alignNode1" presStyleIdx="3" presStyleCnt="12"/>
      <dgm:spPr/>
    </dgm:pt>
    <dgm:pt modelId="{7C1B8D7C-5557-4932-BA66-4F87852DA36F}" type="pres">
      <dgm:prSet presAssocID="{1AA0F01A-14DD-494F-AB94-5C73F5319CDA}" presName="horz1" presStyleCnt="0"/>
      <dgm:spPr/>
    </dgm:pt>
    <dgm:pt modelId="{FFF43FF8-C57C-48B3-AEF8-86DAE38117DD}" type="pres">
      <dgm:prSet presAssocID="{1AA0F01A-14DD-494F-AB94-5C73F5319CDA}" presName="tx1" presStyleLbl="revTx" presStyleIdx="3" presStyleCnt="12"/>
      <dgm:spPr/>
    </dgm:pt>
    <dgm:pt modelId="{B3354043-7DA3-4FE2-AE48-7532907D4A12}" type="pres">
      <dgm:prSet presAssocID="{1AA0F01A-14DD-494F-AB94-5C73F5319CDA}" presName="vert1" presStyleCnt="0"/>
      <dgm:spPr/>
    </dgm:pt>
    <dgm:pt modelId="{57C15AEB-7A26-4997-A8B6-9651060B22AF}" type="pres">
      <dgm:prSet presAssocID="{38710206-5504-4972-824D-923ECCCDA00C}" presName="thickLine" presStyleLbl="alignNode1" presStyleIdx="4" presStyleCnt="12"/>
      <dgm:spPr/>
    </dgm:pt>
    <dgm:pt modelId="{A1BC0143-B778-49FC-8B94-D4735523653C}" type="pres">
      <dgm:prSet presAssocID="{38710206-5504-4972-824D-923ECCCDA00C}" presName="horz1" presStyleCnt="0"/>
      <dgm:spPr/>
    </dgm:pt>
    <dgm:pt modelId="{DC0636BD-7F73-49C1-B81A-E4C09A937F93}" type="pres">
      <dgm:prSet presAssocID="{38710206-5504-4972-824D-923ECCCDA00C}" presName="tx1" presStyleLbl="revTx" presStyleIdx="4" presStyleCnt="12"/>
      <dgm:spPr/>
    </dgm:pt>
    <dgm:pt modelId="{3FF2D406-7138-498D-8ED5-A7C29CEDCF35}" type="pres">
      <dgm:prSet presAssocID="{38710206-5504-4972-824D-923ECCCDA00C}" presName="vert1" presStyleCnt="0"/>
      <dgm:spPr/>
    </dgm:pt>
    <dgm:pt modelId="{695DCF14-FDD4-42C4-B55B-F89DF8927287}" type="pres">
      <dgm:prSet presAssocID="{08A4908C-B1F3-4072-831C-93A1CCE56ECF}" presName="thickLine" presStyleLbl="alignNode1" presStyleIdx="5" presStyleCnt="12"/>
      <dgm:spPr/>
    </dgm:pt>
    <dgm:pt modelId="{8BCA1E00-B605-44CE-8352-9D4ACAE2747C}" type="pres">
      <dgm:prSet presAssocID="{08A4908C-B1F3-4072-831C-93A1CCE56ECF}" presName="horz1" presStyleCnt="0"/>
      <dgm:spPr/>
    </dgm:pt>
    <dgm:pt modelId="{953C6429-D7A1-4672-9C32-FB31B1475F96}" type="pres">
      <dgm:prSet presAssocID="{08A4908C-B1F3-4072-831C-93A1CCE56ECF}" presName="tx1" presStyleLbl="revTx" presStyleIdx="5" presStyleCnt="12"/>
      <dgm:spPr/>
    </dgm:pt>
    <dgm:pt modelId="{4C6DAED1-DA2F-488A-A72C-77B97483EF90}" type="pres">
      <dgm:prSet presAssocID="{08A4908C-B1F3-4072-831C-93A1CCE56ECF}" presName="vert1" presStyleCnt="0"/>
      <dgm:spPr/>
    </dgm:pt>
    <dgm:pt modelId="{730ACAA9-C275-4C38-94BC-C77E53261B33}" type="pres">
      <dgm:prSet presAssocID="{C759D7C0-906F-499D-96D4-D9E816C0F1F9}" presName="thickLine" presStyleLbl="alignNode1" presStyleIdx="6" presStyleCnt="12"/>
      <dgm:spPr/>
    </dgm:pt>
    <dgm:pt modelId="{74E1CAFD-657B-4395-9C0F-26C58F0BCB1C}" type="pres">
      <dgm:prSet presAssocID="{C759D7C0-906F-499D-96D4-D9E816C0F1F9}" presName="horz1" presStyleCnt="0"/>
      <dgm:spPr/>
    </dgm:pt>
    <dgm:pt modelId="{C66FDF68-AF91-45AD-A989-04F2D4A83D8D}" type="pres">
      <dgm:prSet presAssocID="{C759D7C0-906F-499D-96D4-D9E816C0F1F9}" presName="tx1" presStyleLbl="revTx" presStyleIdx="6" presStyleCnt="12"/>
      <dgm:spPr/>
    </dgm:pt>
    <dgm:pt modelId="{FB9D5842-3B86-4794-8F52-6C3DDC823A20}" type="pres">
      <dgm:prSet presAssocID="{C759D7C0-906F-499D-96D4-D9E816C0F1F9}" presName="vert1" presStyleCnt="0"/>
      <dgm:spPr/>
    </dgm:pt>
    <dgm:pt modelId="{780D81D6-84FF-40D4-829B-B59242E8E9ED}" type="pres">
      <dgm:prSet presAssocID="{8567A9B2-2E09-445C-B266-993FD70A3EAC}" presName="thickLine" presStyleLbl="alignNode1" presStyleIdx="7" presStyleCnt="12"/>
      <dgm:spPr/>
    </dgm:pt>
    <dgm:pt modelId="{FAF3159F-4533-4385-946B-720749A0B63F}" type="pres">
      <dgm:prSet presAssocID="{8567A9B2-2E09-445C-B266-993FD70A3EAC}" presName="horz1" presStyleCnt="0"/>
      <dgm:spPr/>
    </dgm:pt>
    <dgm:pt modelId="{0E915F3C-AEC7-4FCF-AA15-6A59F429A743}" type="pres">
      <dgm:prSet presAssocID="{8567A9B2-2E09-445C-B266-993FD70A3EAC}" presName="tx1" presStyleLbl="revTx" presStyleIdx="7" presStyleCnt="12"/>
      <dgm:spPr/>
    </dgm:pt>
    <dgm:pt modelId="{C1619C0F-E40E-4FBD-ABE9-1349C684A255}" type="pres">
      <dgm:prSet presAssocID="{8567A9B2-2E09-445C-B266-993FD70A3EAC}" presName="vert1" presStyleCnt="0"/>
      <dgm:spPr/>
    </dgm:pt>
    <dgm:pt modelId="{25C45EF7-5334-4AC2-ACA6-33121ED3A112}" type="pres">
      <dgm:prSet presAssocID="{C5D2FE42-1917-4520-A1EA-2BF3A360268E}" presName="thickLine" presStyleLbl="alignNode1" presStyleIdx="8" presStyleCnt="12"/>
      <dgm:spPr/>
    </dgm:pt>
    <dgm:pt modelId="{363F094D-71EF-4DB4-9845-C8088F00A184}" type="pres">
      <dgm:prSet presAssocID="{C5D2FE42-1917-4520-A1EA-2BF3A360268E}" presName="horz1" presStyleCnt="0"/>
      <dgm:spPr/>
    </dgm:pt>
    <dgm:pt modelId="{B6B6C3D9-1892-4CCC-B027-0AC6D42ED1A1}" type="pres">
      <dgm:prSet presAssocID="{C5D2FE42-1917-4520-A1EA-2BF3A360268E}" presName="tx1" presStyleLbl="revTx" presStyleIdx="8" presStyleCnt="12"/>
      <dgm:spPr/>
    </dgm:pt>
    <dgm:pt modelId="{8309DE95-401B-44ED-92BC-F49F90B2216C}" type="pres">
      <dgm:prSet presAssocID="{C5D2FE42-1917-4520-A1EA-2BF3A360268E}" presName="vert1" presStyleCnt="0"/>
      <dgm:spPr/>
    </dgm:pt>
    <dgm:pt modelId="{9B6AE3DC-0E89-4041-90CA-930A965D142C}" type="pres">
      <dgm:prSet presAssocID="{5686AF1A-3FB8-4DF2-9063-0537ADC5DC5E}" presName="thickLine" presStyleLbl="alignNode1" presStyleIdx="9" presStyleCnt="12"/>
      <dgm:spPr/>
    </dgm:pt>
    <dgm:pt modelId="{FB5EA6F1-D68E-4733-BD6A-64AF15C9A621}" type="pres">
      <dgm:prSet presAssocID="{5686AF1A-3FB8-4DF2-9063-0537ADC5DC5E}" presName="horz1" presStyleCnt="0"/>
      <dgm:spPr/>
    </dgm:pt>
    <dgm:pt modelId="{4DCFAF8E-6A7E-4CC9-AD74-D38228F542D7}" type="pres">
      <dgm:prSet presAssocID="{5686AF1A-3FB8-4DF2-9063-0537ADC5DC5E}" presName="tx1" presStyleLbl="revTx" presStyleIdx="9" presStyleCnt="12"/>
      <dgm:spPr/>
    </dgm:pt>
    <dgm:pt modelId="{E4CAC0B8-E96C-42F7-93AF-8210092643BA}" type="pres">
      <dgm:prSet presAssocID="{5686AF1A-3FB8-4DF2-9063-0537ADC5DC5E}" presName="vert1" presStyleCnt="0"/>
      <dgm:spPr/>
    </dgm:pt>
    <dgm:pt modelId="{4EC269F4-AD5D-4874-974F-6C9EE0B4B0B4}" type="pres">
      <dgm:prSet presAssocID="{BFA6191A-8C06-4533-B68F-CEFE40F69B20}" presName="thickLine" presStyleLbl="alignNode1" presStyleIdx="10" presStyleCnt="12"/>
      <dgm:spPr/>
    </dgm:pt>
    <dgm:pt modelId="{A49EAEC7-5163-4338-9422-95849E64BE72}" type="pres">
      <dgm:prSet presAssocID="{BFA6191A-8C06-4533-B68F-CEFE40F69B20}" presName="horz1" presStyleCnt="0"/>
      <dgm:spPr/>
    </dgm:pt>
    <dgm:pt modelId="{0514ABF1-22F1-41A4-B7A7-BFA633C9199E}" type="pres">
      <dgm:prSet presAssocID="{BFA6191A-8C06-4533-B68F-CEFE40F69B20}" presName="tx1" presStyleLbl="revTx" presStyleIdx="10" presStyleCnt="12"/>
      <dgm:spPr/>
    </dgm:pt>
    <dgm:pt modelId="{EF30462B-CC47-4422-AA4D-2410BA16E530}" type="pres">
      <dgm:prSet presAssocID="{BFA6191A-8C06-4533-B68F-CEFE40F69B20}" presName="vert1" presStyleCnt="0"/>
      <dgm:spPr/>
    </dgm:pt>
    <dgm:pt modelId="{78ACA1E1-4327-49A1-9FC0-7F4A7FCA5AD2}" type="pres">
      <dgm:prSet presAssocID="{69DCDB55-F1B7-4832-A7E7-9B023A74E56F}" presName="thickLine" presStyleLbl="alignNode1" presStyleIdx="11" presStyleCnt="12"/>
      <dgm:spPr/>
    </dgm:pt>
    <dgm:pt modelId="{25FC22ED-E3F9-47CA-8B94-5378E1D14C60}" type="pres">
      <dgm:prSet presAssocID="{69DCDB55-F1B7-4832-A7E7-9B023A74E56F}" presName="horz1" presStyleCnt="0"/>
      <dgm:spPr/>
    </dgm:pt>
    <dgm:pt modelId="{8FB98EBF-DE01-4C95-891D-453D956C9527}" type="pres">
      <dgm:prSet presAssocID="{69DCDB55-F1B7-4832-A7E7-9B023A74E56F}" presName="tx1" presStyleLbl="revTx" presStyleIdx="11" presStyleCnt="12"/>
      <dgm:spPr/>
    </dgm:pt>
    <dgm:pt modelId="{999792A5-78CB-4750-99D7-611018BC4A63}" type="pres">
      <dgm:prSet presAssocID="{69DCDB55-F1B7-4832-A7E7-9B023A74E56F}" presName="vert1" presStyleCnt="0"/>
      <dgm:spPr/>
    </dgm:pt>
  </dgm:ptLst>
  <dgm:cxnLst>
    <dgm:cxn modelId="{15E6DF03-72BA-41CF-8A08-78B92079218C}" srcId="{631A74B1-1CF0-4536-9B44-078D697B6A78}" destId="{C759D7C0-906F-499D-96D4-D9E816C0F1F9}" srcOrd="6" destOrd="0" parTransId="{76CE325D-94D8-4FC2-A7D9-D32EA45AF6D7}" sibTransId="{8D8284E4-EDC2-46DA-A29C-17C0266780FA}"/>
    <dgm:cxn modelId="{341AF40F-9E3A-4F79-BC34-13EDA304A644}" type="presOf" srcId="{631A74B1-1CF0-4536-9B44-078D697B6A78}" destId="{75895969-DB8A-432D-8479-0B1993ECEC86}" srcOrd="0" destOrd="0" presId="urn:microsoft.com/office/officeart/2008/layout/LinedList"/>
    <dgm:cxn modelId="{DF751A14-C304-493A-8B45-F882551030AC}" srcId="{631A74B1-1CF0-4536-9B44-078D697B6A78}" destId="{1AA0F01A-14DD-494F-AB94-5C73F5319CDA}" srcOrd="3" destOrd="0" parTransId="{170DB609-18FC-48E5-A861-648755B3E1EA}" sibTransId="{A2533778-6183-4444-BEFE-36124ECA7B62}"/>
    <dgm:cxn modelId="{ACFE9016-FDBC-4691-A1AF-3A0F1F9DC67D}" srcId="{631A74B1-1CF0-4536-9B44-078D697B6A78}" destId="{6FBD3ABF-B619-42E7-A62F-C4E3090D0FD3}" srcOrd="1" destOrd="0" parTransId="{DBF1773E-0617-43D2-8BA2-B81DFDE7A9AD}" sibTransId="{AF2EADF2-A45D-4B4A-8A3D-7B799E39A99F}"/>
    <dgm:cxn modelId="{2385862C-842A-4CF2-9185-DE72D071BE6D}" type="presOf" srcId="{08A4908C-B1F3-4072-831C-93A1CCE56ECF}" destId="{953C6429-D7A1-4672-9C32-FB31B1475F96}" srcOrd="0" destOrd="0" presId="urn:microsoft.com/office/officeart/2008/layout/LinedList"/>
    <dgm:cxn modelId="{9C90842D-E58E-4A79-A5A9-07F94FE79772}" type="presOf" srcId="{1AA0F01A-14DD-494F-AB94-5C73F5319CDA}" destId="{FFF43FF8-C57C-48B3-AEF8-86DAE38117DD}" srcOrd="0" destOrd="0" presId="urn:microsoft.com/office/officeart/2008/layout/LinedList"/>
    <dgm:cxn modelId="{5CFE3360-400C-4EF9-8D69-32816674554A}" srcId="{631A74B1-1CF0-4536-9B44-078D697B6A78}" destId="{02744D06-3007-4A0D-BFD0-11D375FFE5D9}" srcOrd="2" destOrd="0" parTransId="{6210773F-CA69-4898-A432-6E8ABDC7BA95}" sibTransId="{BD54E203-8A22-4694-9575-C7173BA74351}"/>
    <dgm:cxn modelId="{AF336745-E317-40AC-BF3A-C1CBA3B77DDF}" type="presOf" srcId="{5686AF1A-3FB8-4DF2-9063-0537ADC5DC5E}" destId="{4DCFAF8E-6A7E-4CC9-AD74-D38228F542D7}" srcOrd="0" destOrd="0" presId="urn:microsoft.com/office/officeart/2008/layout/LinedList"/>
    <dgm:cxn modelId="{82891C67-EBDB-4E53-AA79-66A0260F56C4}" srcId="{631A74B1-1CF0-4536-9B44-078D697B6A78}" destId="{69DCDB55-F1B7-4832-A7E7-9B023A74E56F}" srcOrd="11" destOrd="0" parTransId="{B2A8001A-7611-4667-84C2-D27ADF06D168}" sibTransId="{0CA7328F-6F7A-4F04-830F-3EB65D69288C}"/>
    <dgm:cxn modelId="{867EB84F-5543-49C7-B41B-F5DD2CEA019E}" type="presOf" srcId="{BFA6191A-8C06-4533-B68F-CEFE40F69B20}" destId="{0514ABF1-22F1-41A4-B7A7-BFA633C9199E}" srcOrd="0" destOrd="0" presId="urn:microsoft.com/office/officeart/2008/layout/LinedList"/>
    <dgm:cxn modelId="{51208982-CF89-4729-8CE3-2EBF674B25C5}" srcId="{631A74B1-1CF0-4536-9B44-078D697B6A78}" destId="{BFA6191A-8C06-4533-B68F-CEFE40F69B20}" srcOrd="10" destOrd="0" parTransId="{E7BB9BF2-A9A9-4A66-ADD4-8C18DC9207BA}" sibTransId="{E85FE1DF-7321-4688-967A-72E5B0D05273}"/>
    <dgm:cxn modelId="{7674958A-CC71-4620-A73F-00D9C3DA97DF}" type="presOf" srcId="{C759D7C0-906F-499D-96D4-D9E816C0F1F9}" destId="{C66FDF68-AF91-45AD-A989-04F2D4A83D8D}" srcOrd="0" destOrd="0" presId="urn:microsoft.com/office/officeart/2008/layout/LinedList"/>
    <dgm:cxn modelId="{ADE89D93-18BB-4333-9765-E0AAC38E0FFE}" srcId="{631A74B1-1CF0-4536-9B44-078D697B6A78}" destId="{5686AF1A-3FB8-4DF2-9063-0537ADC5DC5E}" srcOrd="9" destOrd="0" parTransId="{FEDE964B-793A-4722-A38B-BB4A1773D36C}" sibTransId="{C846810C-9F25-439E-80D5-1E1D580D5ED3}"/>
    <dgm:cxn modelId="{C602AA93-1529-4D93-8C2D-9C828A355687}" type="presOf" srcId="{B2104953-07C0-4F83-86CD-75C7B12A9178}" destId="{EA5E7B12-18DF-4138-B82A-6CA3F42E4202}" srcOrd="0" destOrd="0" presId="urn:microsoft.com/office/officeart/2008/layout/LinedList"/>
    <dgm:cxn modelId="{0F368AA7-8693-4CC1-9104-ED5785C1D86F}" type="presOf" srcId="{02744D06-3007-4A0D-BFD0-11D375FFE5D9}" destId="{B8399699-146F-41CF-948B-82D05A34DE40}" srcOrd="0" destOrd="0" presId="urn:microsoft.com/office/officeart/2008/layout/LinedList"/>
    <dgm:cxn modelId="{DFF672BA-8EDA-4E2E-89F4-B018EF6CC32E}" srcId="{631A74B1-1CF0-4536-9B44-078D697B6A78}" destId="{08A4908C-B1F3-4072-831C-93A1CCE56ECF}" srcOrd="5" destOrd="0" parTransId="{608FC963-43CC-4B08-97A6-9AD14AC898B3}" sibTransId="{C97345E1-68D0-4BA5-B84F-3D0797663702}"/>
    <dgm:cxn modelId="{ABF338C4-8FCD-4746-A523-B4F67444B682}" type="presOf" srcId="{69DCDB55-F1B7-4832-A7E7-9B023A74E56F}" destId="{8FB98EBF-DE01-4C95-891D-453D956C9527}" srcOrd="0" destOrd="0" presId="urn:microsoft.com/office/officeart/2008/layout/LinedList"/>
    <dgm:cxn modelId="{F6E5D4C4-FDFD-422D-B14F-0FBA691DF6E8}" type="presOf" srcId="{6FBD3ABF-B619-42E7-A62F-C4E3090D0FD3}" destId="{04FEE840-F994-4BF6-8167-34D9C48DA178}" srcOrd="0" destOrd="0" presId="urn:microsoft.com/office/officeart/2008/layout/LinedList"/>
    <dgm:cxn modelId="{07656FC9-B5DC-491B-80CA-A9B1E90EF248}" type="presOf" srcId="{8567A9B2-2E09-445C-B266-993FD70A3EAC}" destId="{0E915F3C-AEC7-4FCF-AA15-6A59F429A743}" srcOrd="0" destOrd="0" presId="urn:microsoft.com/office/officeart/2008/layout/LinedList"/>
    <dgm:cxn modelId="{F94397CB-023A-4BDF-AE82-23B02C5D9F03}" srcId="{631A74B1-1CF0-4536-9B44-078D697B6A78}" destId="{8567A9B2-2E09-445C-B266-993FD70A3EAC}" srcOrd="7" destOrd="0" parTransId="{0FFC7246-823C-4846-B86C-A3CBB24AC5A1}" sibTransId="{CC200CD4-2062-4684-AC22-E90471FD374D}"/>
    <dgm:cxn modelId="{9A8075CC-A3B5-4411-8243-E7621ACAE2A2}" type="presOf" srcId="{C5D2FE42-1917-4520-A1EA-2BF3A360268E}" destId="{B6B6C3D9-1892-4CCC-B027-0AC6D42ED1A1}" srcOrd="0" destOrd="0" presId="urn:microsoft.com/office/officeart/2008/layout/LinedList"/>
    <dgm:cxn modelId="{F3C410EB-A2E8-40CB-8D5D-5985170B45AD}" srcId="{631A74B1-1CF0-4536-9B44-078D697B6A78}" destId="{38710206-5504-4972-824D-923ECCCDA00C}" srcOrd="4" destOrd="0" parTransId="{6DCECF11-F50D-4D34-B18B-ED635491F205}" sibTransId="{0165D73A-5986-4643-BD70-9A2C78A9E101}"/>
    <dgm:cxn modelId="{D0BEC9EE-9B9D-4221-BB4E-29541E959449}" srcId="{631A74B1-1CF0-4536-9B44-078D697B6A78}" destId="{B2104953-07C0-4F83-86CD-75C7B12A9178}" srcOrd="0" destOrd="0" parTransId="{86ECD611-0050-497C-8C79-3F58368563C7}" sibTransId="{560ABBD5-7604-4CD2-9FAC-A92E47C82A23}"/>
    <dgm:cxn modelId="{8E96B0F1-4AE0-4110-9CFB-41B6D7DA2F21}" srcId="{631A74B1-1CF0-4536-9B44-078D697B6A78}" destId="{C5D2FE42-1917-4520-A1EA-2BF3A360268E}" srcOrd="8" destOrd="0" parTransId="{D231C33D-6F0D-46A7-BC64-B51A3D62D214}" sibTransId="{E9C4F237-E0B5-425D-8055-62F9785C48C1}"/>
    <dgm:cxn modelId="{615EFAF6-DCB5-4C99-AB8C-8CCB85FD4972}" type="presOf" srcId="{38710206-5504-4972-824D-923ECCCDA00C}" destId="{DC0636BD-7F73-49C1-B81A-E4C09A937F93}" srcOrd="0" destOrd="0" presId="urn:microsoft.com/office/officeart/2008/layout/LinedList"/>
    <dgm:cxn modelId="{25A2CF66-9FB1-43C2-8A8E-E3DCE277D31B}" type="presParOf" srcId="{75895969-DB8A-432D-8479-0B1993ECEC86}" destId="{6E3A6193-B944-4DA5-AB70-952CE384FABB}" srcOrd="0" destOrd="0" presId="urn:microsoft.com/office/officeart/2008/layout/LinedList"/>
    <dgm:cxn modelId="{2E5B9DFD-E0DE-431D-B30B-822A808D13D2}" type="presParOf" srcId="{75895969-DB8A-432D-8479-0B1993ECEC86}" destId="{7D172941-63E2-40F5-B4FD-72505A199F11}" srcOrd="1" destOrd="0" presId="urn:microsoft.com/office/officeart/2008/layout/LinedList"/>
    <dgm:cxn modelId="{C4B1E512-4E76-4206-B034-F0B0A1B1F450}" type="presParOf" srcId="{7D172941-63E2-40F5-B4FD-72505A199F11}" destId="{EA5E7B12-18DF-4138-B82A-6CA3F42E4202}" srcOrd="0" destOrd="0" presId="urn:microsoft.com/office/officeart/2008/layout/LinedList"/>
    <dgm:cxn modelId="{24F3132D-88B8-4020-90A9-98195E6A3D76}" type="presParOf" srcId="{7D172941-63E2-40F5-B4FD-72505A199F11}" destId="{81038982-FA67-4080-B62B-ED11F926850E}" srcOrd="1" destOrd="0" presId="urn:microsoft.com/office/officeart/2008/layout/LinedList"/>
    <dgm:cxn modelId="{C766E61B-E0EC-4A80-B292-F352AB978534}" type="presParOf" srcId="{75895969-DB8A-432D-8479-0B1993ECEC86}" destId="{67180DA9-91B4-45A6-9D84-A8C5ACE27040}" srcOrd="2" destOrd="0" presId="urn:microsoft.com/office/officeart/2008/layout/LinedList"/>
    <dgm:cxn modelId="{4F8C5B8C-2EE8-455F-BF90-C98A2632E559}" type="presParOf" srcId="{75895969-DB8A-432D-8479-0B1993ECEC86}" destId="{EA3394A0-CB6E-445C-9913-395F04253337}" srcOrd="3" destOrd="0" presId="urn:microsoft.com/office/officeart/2008/layout/LinedList"/>
    <dgm:cxn modelId="{15ABD655-0B8E-4B48-AA37-E7416C83DC48}" type="presParOf" srcId="{EA3394A0-CB6E-445C-9913-395F04253337}" destId="{04FEE840-F994-4BF6-8167-34D9C48DA178}" srcOrd="0" destOrd="0" presId="urn:microsoft.com/office/officeart/2008/layout/LinedList"/>
    <dgm:cxn modelId="{17B553F4-19B4-4ADA-AF34-FF2C17DFAB32}" type="presParOf" srcId="{EA3394A0-CB6E-445C-9913-395F04253337}" destId="{FC315BB5-E35B-4911-BC6C-25AD572F6974}" srcOrd="1" destOrd="0" presId="urn:microsoft.com/office/officeart/2008/layout/LinedList"/>
    <dgm:cxn modelId="{8677AA9E-00DF-4573-A341-676C8370E811}" type="presParOf" srcId="{75895969-DB8A-432D-8479-0B1993ECEC86}" destId="{66E0639C-C418-48BC-8AEB-6861BFB5EB2E}" srcOrd="4" destOrd="0" presId="urn:microsoft.com/office/officeart/2008/layout/LinedList"/>
    <dgm:cxn modelId="{46779EEA-42B1-4E13-B93E-240B97A7559F}" type="presParOf" srcId="{75895969-DB8A-432D-8479-0B1993ECEC86}" destId="{70A98561-4C95-4DA1-9BE1-D22D342398C4}" srcOrd="5" destOrd="0" presId="urn:microsoft.com/office/officeart/2008/layout/LinedList"/>
    <dgm:cxn modelId="{FC8A15EC-77AD-4B55-B56D-6E71F714DE87}" type="presParOf" srcId="{70A98561-4C95-4DA1-9BE1-D22D342398C4}" destId="{B8399699-146F-41CF-948B-82D05A34DE40}" srcOrd="0" destOrd="0" presId="urn:microsoft.com/office/officeart/2008/layout/LinedList"/>
    <dgm:cxn modelId="{E6133309-66EC-43A9-AC28-9CCF780CEAC9}" type="presParOf" srcId="{70A98561-4C95-4DA1-9BE1-D22D342398C4}" destId="{ADAE48FD-A932-4D41-98A6-3085E68900D8}" srcOrd="1" destOrd="0" presId="urn:microsoft.com/office/officeart/2008/layout/LinedList"/>
    <dgm:cxn modelId="{20E09E00-136A-461D-B015-F78B91BD4C25}" type="presParOf" srcId="{75895969-DB8A-432D-8479-0B1993ECEC86}" destId="{68AB144E-8D7A-4833-B727-4BDA23D41F04}" srcOrd="6" destOrd="0" presId="urn:microsoft.com/office/officeart/2008/layout/LinedList"/>
    <dgm:cxn modelId="{70868E12-377E-482A-A3BC-AB63E6E00C5B}" type="presParOf" srcId="{75895969-DB8A-432D-8479-0B1993ECEC86}" destId="{7C1B8D7C-5557-4932-BA66-4F87852DA36F}" srcOrd="7" destOrd="0" presId="urn:microsoft.com/office/officeart/2008/layout/LinedList"/>
    <dgm:cxn modelId="{6FB5F5B0-DC33-4ABC-B917-25ED50E01AD6}" type="presParOf" srcId="{7C1B8D7C-5557-4932-BA66-4F87852DA36F}" destId="{FFF43FF8-C57C-48B3-AEF8-86DAE38117DD}" srcOrd="0" destOrd="0" presId="urn:microsoft.com/office/officeart/2008/layout/LinedList"/>
    <dgm:cxn modelId="{48B6089C-3B94-4DF2-AD6A-6BEC4DDFD1B7}" type="presParOf" srcId="{7C1B8D7C-5557-4932-BA66-4F87852DA36F}" destId="{B3354043-7DA3-4FE2-AE48-7532907D4A12}" srcOrd="1" destOrd="0" presId="urn:microsoft.com/office/officeart/2008/layout/LinedList"/>
    <dgm:cxn modelId="{B1F0884F-BC6F-42A3-AD96-09B6565B4C0D}" type="presParOf" srcId="{75895969-DB8A-432D-8479-0B1993ECEC86}" destId="{57C15AEB-7A26-4997-A8B6-9651060B22AF}" srcOrd="8" destOrd="0" presId="urn:microsoft.com/office/officeart/2008/layout/LinedList"/>
    <dgm:cxn modelId="{FC7ED4C5-36BD-44DE-A34C-D0ED944E4CC3}" type="presParOf" srcId="{75895969-DB8A-432D-8479-0B1993ECEC86}" destId="{A1BC0143-B778-49FC-8B94-D4735523653C}" srcOrd="9" destOrd="0" presId="urn:microsoft.com/office/officeart/2008/layout/LinedList"/>
    <dgm:cxn modelId="{6DC994D9-5273-41CC-89EA-3CAE327B74F7}" type="presParOf" srcId="{A1BC0143-B778-49FC-8B94-D4735523653C}" destId="{DC0636BD-7F73-49C1-B81A-E4C09A937F93}" srcOrd="0" destOrd="0" presId="urn:microsoft.com/office/officeart/2008/layout/LinedList"/>
    <dgm:cxn modelId="{849646CE-ABEB-492B-A48B-F98EBB07C411}" type="presParOf" srcId="{A1BC0143-B778-49FC-8B94-D4735523653C}" destId="{3FF2D406-7138-498D-8ED5-A7C29CEDCF35}" srcOrd="1" destOrd="0" presId="urn:microsoft.com/office/officeart/2008/layout/LinedList"/>
    <dgm:cxn modelId="{595DCF22-DC13-4426-ACFC-7B67252386B3}" type="presParOf" srcId="{75895969-DB8A-432D-8479-0B1993ECEC86}" destId="{695DCF14-FDD4-42C4-B55B-F89DF8927287}" srcOrd="10" destOrd="0" presId="urn:microsoft.com/office/officeart/2008/layout/LinedList"/>
    <dgm:cxn modelId="{4D9BA704-53CE-4DB9-8A9C-B909E8A0F46D}" type="presParOf" srcId="{75895969-DB8A-432D-8479-0B1993ECEC86}" destId="{8BCA1E00-B605-44CE-8352-9D4ACAE2747C}" srcOrd="11" destOrd="0" presId="urn:microsoft.com/office/officeart/2008/layout/LinedList"/>
    <dgm:cxn modelId="{44F92370-F08B-4F0C-B0BD-471623D176C8}" type="presParOf" srcId="{8BCA1E00-B605-44CE-8352-9D4ACAE2747C}" destId="{953C6429-D7A1-4672-9C32-FB31B1475F96}" srcOrd="0" destOrd="0" presId="urn:microsoft.com/office/officeart/2008/layout/LinedList"/>
    <dgm:cxn modelId="{9EDD276D-0903-43F9-9BB8-755690572144}" type="presParOf" srcId="{8BCA1E00-B605-44CE-8352-9D4ACAE2747C}" destId="{4C6DAED1-DA2F-488A-A72C-77B97483EF90}" srcOrd="1" destOrd="0" presId="urn:microsoft.com/office/officeart/2008/layout/LinedList"/>
    <dgm:cxn modelId="{F342A57A-BC67-4494-8154-B3CD70A70995}" type="presParOf" srcId="{75895969-DB8A-432D-8479-0B1993ECEC86}" destId="{730ACAA9-C275-4C38-94BC-C77E53261B33}" srcOrd="12" destOrd="0" presId="urn:microsoft.com/office/officeart/2008/layout/LinedList"/>
    <dgm:cxn modelId="{A95F0A0F-931A-4EFF-9EAF-B1C891A1EED1}" type="presParOf" srcId="{75895969-DB8A-432D-8479-0B1993ECEC86}" destId="{74E1CAFD-657B-4395-9C0F-26C58F0BCB1C}" srcOrd="13" destOrd="0" presId="urn:microsoft.com/office/officeart/2008/layout/LinedList"/>
    <dgm:cxn modelId="{B382EC3D-178D-45B9-ACAD-55D3AA91BB55}" type="presParOf" srcId="{74E1CAFD-657B-4395-9C0F-26C58F0BCB1C}" destId="{C66FDF68-AF91-45AD-A989-04F2D4A83D8D}" srcOrd="0" destOrd="0" presId="urn:microsoft.com/office/officeart/2008/layout/LinedList"/>
    <dgm:cxn modelId="{86E945E5-7EAB-403A-B407-83CF4572C0CF}" type="presParOf" srcId="{74E1CAFD-657B-4395-9C0F-26C58F0BCB1C}" destId="{FB9D5842-3B86-4794-8F52-6C3DDC823A20}" srcOrd="1" destOrd="0" presId="urn:microsoft.com/office/officeart/2008/layout/LinedList"/>
    <dgm:cxn modelId="{095F9F39-3A4C-453D-A063-9B4DE150D94F}" type="presParOf" srcId="{75895969-DB8A-432D-8479-0B1993ECEC86}" destId="{780D81D6-84FF-40D4-829B-B59242E8E9ED}" srcOrd="14" destOrd="0" presId="urn:microsoft.com/office/officeart/2008/layout/LinedList"/>
    <dgm:cxn modelId="{55EB5012-F821-4886-B483-D56C21A50CC0}" type="presParOf" srcId="{75895969-DB8A-432D-8479-0B1993ECEC86}" destId="{FAF3159F-4533-4385-946B-720749A0B63F}" srcOrd="15" destOrd="0" presId="urn:microsoft.com/office/officeart/2008/layout/LinedList"/>
    <dgm:cxn modelId="{0A6D1D47-59ED-4E50-82B7-B4E41B11CEA0}" type="presParOf" srcId="{FAF3159F-4533-4385-946B-720749A0B63F}" destId="{0E915F3C-AEC7-4FCF-AA15-6A59F429A743}" srcOrd="0" destOrd="0" presId="urn:microsoft.com/office/officeart/2008/layout/LinedList"/>
    <dgm:cxn modelId="{2A4CA502-1068-4C77-8936-62B0BA454D30}" type="presParOf" srcId="{FAF3159F-4533-4385-946B-720749A0B63F}" destId="{C1619C0F-E40E-4FBD-ABE9-1349C684A255}" srcOrd="1" destOrd="0" presId="urn:microsoft.com/office/officeart/2008/layout/LinedList"/>
    <dgm:cxn modelId="{D86DFC1D-20AC-4451-B5C4-971114535223}" type="presParOf" srcId="{75895969-DB8A-432D-8479-0B1993ECEC86}" destId="{25C45EF7-5334-4AC2-ACA6-33121ED3A112}" srcOrd="16" destOrd="0" presId="urn:microsoft.com/office/officeart/2008/layout/LinedList"/>
    <dgm:cxn modelId="{64C96412-1A49-4763-B34B-9BC6C18ECAD6}" type="presParOf" srcId="{75895969-DB8A-432D-8479-0B1993ECEC86}" destId="{363F094D-71EF-4DB4-9845-C8088F00A184}" srcOrd="17" destOrd="0" presId="urn:microsoft.com/office/officeart/2008/layout/LinedList"/>
    <dgm:cxn modelId="{F7F7D761-5F27-453C-A3CA-EC966D70D528}" type="presParOf" srcId="{363F094D-71EF-4DB4-9845-C8088F00A184}" destId="{B6B6C3D9-1892-4CCC-B027-0AC6D42ED1A1}" srcOrd="0" destOrd="0" presId="urn:microsoft.com/office/officeart/2008/layout/LinedList"/>
    <dgm:cxn modelId="{CA9B638B-73A5-4731-875E-5162DF7F4BFE}" type="presParOf" srcId="{363F094D-71EF-4DB4-9845-C8088F00A184}" destId="{8309DE95-401B-44ED-92BC-F49F90B2216C}" srcOrd="1" destOrd="0" presId="urn:microsoft.com/office/officeart/2008/layout/LinedList"/>
    <dgm:cxn modelId="{A5260A52-649A-45D1-89F7-02EE40E189AA}" type="presParOf" srcId="{75895969-DB8A-432D-8479-0B1993ECEC86}" destId="{9B6AE3DC-0E89-4041-90CA-930A965D142C}" srcOrd="18" destOrd="0" presId="urn:microsoft.com/office/officeart/2008/layout/LinedList"/>
    <dgm:cxn modelId="{94C94C2F-1F88-4282-97E8-BA326634B45C}" type="presParOf" srcId="{75895969-DB8A-432D-8479-0B1993ECEC86}" destId="{FB5EA6F1-D68E-4733-BD6A-64AF15C9A621}" srcOrd="19" destOrd="0" presId="urn:microsoft.com/office/officeart/2008/layout/LinedList"/>
    <dgm:cxn modelId="{87431BD7-0ED1-4BE2-AAD2-F6BD76224C96}" type="presParOf" srcId="{FB5EA6F1-D68E-4733-BD6A-64AF15C9A621}" destId="{4DCFAF8E-6A7E-4CC9-AD74-D38228F542D7}" srcOrd="0" destOrd="0" presId="urn:microsoft.com/office/officeart/2008/layout/LinedList"/>
    <dgm:cxn modelId="{C1726A67-7810-4382-A833-F6D0C2DE2DB1}" type="presParOf" srcId="{FB5EA6F1-D68E-4733-BD6A-64AF15C9A621}" destId="{E4CAC0B8-E96C-42F7-93AF-8210092643BA}" srcOrd="1" destOrd="0" presId="urn:microsoft.com/office/officeart/2008/layout/LinedList"/>
    <dgm:cxn modelId="{46520113-8A26-4089-B477-AAE8987496E7}" type="presParOf" srcId="{75895969-DB8A-432D-8479-0B1993ECEC86}" destId="{4EC269F4-AD5D-4874-974F-6C9EE0B4B0B4}" srcOrd="20" destOrd="0" presId="urn:microsoft.com/office/officeart/2008/layout/LinedList"/>
    <dgm:cxn modelId="{70FE50EC-AA48-449E-B107-82501434DE58}" type="presParOf" srcId="{75895969-DB8A-432D-8479-0B1993ECEC86}" destId="{A49EAEC7-5163-4338-9422-95849E64BE72}" srcOrd="21" destOrd="0" presId="urn:microsoft.com/office/officeart/2008/layout/LinedList"/>
    <dgm:cxn modelId="{CF753080-1CD1-442B-9B3D-3939CBB8BDED}" type="presParOf" srcId="{A49EAEC7-5163-4338-9422-95849E64BE72}" destId="{0514ABF1-22F1-41A4-B7A7-BFA633C9199E}" srcOrd="0" destOrd="0" presId="urn:microsoft.com/office/officeart/2008/layout/LinedList"/>
    <dgm:cxn modelId="{7BAE27B7-FBE1-469F-8F58-2CF4486A55B7}" type="presParOf" srcId="{A49EAEC7-5163-4338-9422-95849E64BE72}" destId="{EF30462B-CC47-4422-AA4D-2410BA16E530}" srcOrd="1" destOrd="0" presId="urn:microsoft.com/office/officeart/2008/layout/LinedList"/>
    <dgm:cxn modelId="{AC251997-981D-4B6E-9656-BF9C2AC2FDB8}" type="presParOf" srcId="{75895969-DB8A-432D-8479-0B1993ECEC86}" destId="{78ACA1E1-4327-49A1-9FC0-7F4A7FCA5AD2}" srcOrd="22" destOrd="0" presId="urn:microsoft.com/office/officeart/2008/layout/LinedList"/>
    <dgm:cxn modelId="{946430E2-F94C-4AAC-A22F-68A4DDBC0530}" type="presParOf" srcId="{75895969-DB8A-432D-8479-0B1993ECEC86}" destId="{25FC22ED-E3F9-47CA-8B94-5378E1D14C60}" srcOrd="23" destOrd="0" presId="urn:microsoft.com/office/officeart/2008/layout/LinedList"/>
    <dgm:cxn modelId="{F6FF008B-537F-4FD7-9D68-545B69AEC97C}" type="presParOf" srcId="{25FC22ED-E3F9-47CA-8B94-5378E1D14C60}" destId="{8FB98EBF-DE01-4C95-891D-453D956C9527}" srcOrd="0" destOrd="0" presId="urn:microsoft.com/office/officeart/2008/layout/LinedList"/>
    <dgm:cxn modelId="{AC3C26EE-D33A-4B06-BB77-47F09AB2EA82}" type="presParOf" srcId="{25FC22ED-E3F9-47CA-8B94-5378E1D14C60}" destId="{999792A5-78CB-4750-99D7-611018BC4A6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4078F9A-4340-4804-9DFF-A2E83F84817B}"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1562C13D-F19A-44EA-AF18-CD741F84C67C}">
      <dgm:prSet/>
      <dgm:spPr/>
      <dgm:t>
        <a:bodyPr/>
        <a:lstStyle/>
        <a:p>
          <a:r>
            <a:rPr lang="en-US" b="0" i="0"/>
            <a:t>Should you be bitten by a snake, it’s essential to get emergency treatment as quickly as possible. However, there are some tips that you should also keep in mind:</a:t>
          </a:r>
          <a:endParaRPr lang="en-US"/>
        </a:p>
      </dgm:t>
    </dgm:pt>
    <dgm:pt modelId="{7F882911-A7BB-46DF-9969-F1D05303F3BF}" type="parTrans" cxnId="{EA4F2587-B98B-4A7A-81A0-0D3B0C955D23}">
      <dgm:prSet/>
      <dgm:spPr/>
      <dgm:t>
        <a:bodyPr/>
        <a:lstStyle/>
        <a:p>
          <a:endParaRPr lang="en-US"/>
        </a:p>
      </dgm:t>
    </dgm:pt>
    <dgm:pt modelId="{C64CEE55-2918-4EE4-AA9D-FCECA659D128}" type="sibTrans" cxnId="{EA4F2587-B98B-4A7A-81A0-0D3B0C955D23}">
      <dgm:prSet/>
      <dgm:spPr/>
      <dgm:t>
        <a:bodyPr/>
        <a:lstStyle/>
        <a:p>
          <a:endParaRPr lang="en-US"/>
        </a:p>
      </dgm:t>
    </dgm:pt>
    <dgm:pt modelId="{EDB6E8F6-3086-47AE-B296-54EC9D539457}">
      <dgm:prSet/>
      <dgm:spPr/>
      <dgm:t>
        <a:bodyPr/>
        <a:lstStyle/>
        <a:p>
          <a:r>
            <a:rPr lang="en-US" b="0" i="0"/>
            <a:t>1. Call 911 immediately.</a:t>
          </a:r>
          <a:endParaRPr lang="en-US"/>
        </a:p>
      </dgm:t>
    </dgm:pt>
    <dgm:pt modelId="{275BF1BC-DD2A-4AA8-A593-74B0F5F83151}" type="parTrans" cxnId="{D0DA87FA-C5F4-43F1-BDC4-A26794A0313F}">
      <dgm:prSet/>
      <dgm:spPr/>
      <dgm:t>
        <a:bodyPr/>
        <a:lstStyle/>
        <a:p>
          <a:endParaRPr lang="en-US"/>
        </a:p>
      </dgm:t>
    </dgm:pt>
    <dgm:pt modelId="{8D06D84B-8E27-4D27-B763-575936DBE865}" type="sibTrans" cxnId="{D0DA87FA-C5F4-43F1-BDC4-A26794A0313F}">
      <dgm:prSet/>
      <dgm:spPr/>
      <dgm:t>
        <a:bodyPr/>
        <a:lstStyle/>
        <a:p>
          <a:endParaRPr lang="en-US"/>
        </a:p>
      </dgm:t>
    </dgm:pt>
    <dgm:pt modelId="{04342626-FA2E-45DD-81D0-DCE7DEF1918F}">
      <dgm:prSet/>
      <dgm:spPr/>
      <dgm:t>
        <a:bodyPr/>
        <a:lstStyle/>
        <a:p>
          <a:r>
            <a:rPr lang="en-US" b="0" i="0"/>
            <a:t>2. Note the time of the bite.</a:t>
          </a:r>
          <a:endParaRPr lang="en-US"/>
        </a:p>
      </dgm:t>
    </dgm:pt>
    <dgm:pt modelId="{E31956D4-7AA2-444E-87CE-606A72AB4F19}" type="parTrans" cxnId="{AF48433D-5D00-4B95-945B-E2DA940EAA52}">
      <dgm:prSet/>
      <dgm:spPr/>
      <dgm:t>
        <a:bodyPr/>
        <a:lstStyle/>
        <a:p>
          <a:endParaRPr lang="en-US"/>
        </a:p>
      </dgm:t>
    </dgm:pt>
    <dgm:pt modelId="{A0460786-79D1-4E6D-B7D8-1BB9375D47DC}" type="sibTrans" cxnId="{AF48433D-5D00-4B95-945B-E2DA940EAA52}">
      <dgm:prSet/>
      <dgm:spPr/>
      <dgm:t>
        <a:bodyPr/>
        <a:lstStyle/>
        <a:p>
          <a:endParaRPr lang="en-US"/>
        </a:p>
      </dgm:t>
    </dgm:pt>
    <dgm:pt modelId="{0CCEBE76-A08A-4FBC-AC38-907406FA6345}">
      <dgm:prSet/>
      <dgm:spPr/>
      <dgm:t>
        <a:bodyPr/>
        <a:lstStyle/>
        <a:p>
          <a:r>
            <a:rPr lang="en-US" b="0" i="0"/>
            <a:t>3. Keep calm and still as movement can cause the venom to travel more quickly through the body.</a:t>
          </a:r>
          <a:endParaRPr lang="en-US"/>
        </a:p>
      </dgm:t>
    </dgm:pt>
    <dgm:pt modelId="{62CE5E7E-85D3-435E-97C5-94096C932AB5}" type="parTrans" cxnId="{15D58F3D-24C8-4A64-B71C-7C5C16243614}">
      <dgm:prSet/>
      <dgm:spPr/>
      <dgm:t>
        <a:bodyPr/>
        <a:lstStyle/>
        <a:p>
          <a:endParaRPr lang="en-US"/>
        </a:p>
      </dgm:t>
    </dgm:pt>
    <dgm:pt modelId="{D287CA26-B67A-47A2-863E-77C035EF6EFC}" type="sibTrans" cxnId="{15D58F3D-24C8-4A64-B71C-7C5C16243614}">
      <dgm:prSet/>
      <dgm:spPr/>
      <dgm:t>
        <a:bodyPr/>
        <a:lstStyle/>
        <a:p>
          <a:endParaRPr lang="en-US"/>
        </a:p>
      </dgm:t>
    </dgm:pt>
    <dgm:pt modelId="{01F2995B-DBEC-4AD6-90AF-3F4084E0BD17}">
      <dgm:prSet/>
      <dgm:spPr/>
      <dgm:t>
        <a:bodyPr/>
        <a:lstStyle/>
        <a:p>
          <a:r>
            <a:rPr lang="en-US" b="0" i="0"/>
            <a:t>4. Remove constricting clothing or jewelry because the area surrounding the bite will likely swell.</a:t>
          </a:r>
          <a:endParaRPr lang="en-US"/>
        </a:p>
      </dgm:t>
    </dgm:pt>
    <dgm:pt modelId="{4CBC7711-4BDB-4FB5-AA18-233647DCB83D}" type="parTrans" cxnId="{6D638607-B256-4960-802D-31060C9AA040}">
      <dgm:prSet/>
      <dgm:spPr/>
      <dgm:t>
        <a:bodyPr/>
        <a:lstStyle/>
        <a:p>
          <a:endParaRPr lang="en-US"/>
        </a:p>
      </dgm:t>
    </dgm:pt>
    <dgm:pt modelId="{428816D7-E6F7-477E-881D-D417941F75FE}" type="sibTrans" cxnId="{6D638607-B256-4960-802D-31060C9AA040}">
      <dgm:prSet/>
      <dgm:spPr/>
      <dgm:t>
        <a:bodyPr/>
        <a:lstStyle/>
        <a:p>
          <a:endParaRPr lang="en-US"/>
        </a:p>
      </dgm:t>
    </dgm:pt>
    <dgm:pt modelId="{9FB085F1-DEEE-4A46-9E45-905D14A59863}">
      <dgm:prSet/>
      <dgm:spPr/>
      <dgm:t>
        <a:bodyPr/>
        <a:lstStyle/>
        <a:p>
          <a:r>
            <a:rPr lang="en-US" b="0" i="0"/>
            <a:t>5. Don’t allow the victim to walk. Carry or transport them by vehicle.</a:t>
          </a:r>
          <a:endParaRPr lang="en-US"/>
        </a:p>
      </dgm:t>
    </dgm:pt>
    <dgm:pt modelId="{1DA2AE28-0B5C-4EF1-80D9-745C3153B728}" type="parTrans" cxnId="{56D52F17-7EF8-42DB-8324-70803AED1832}">
      <dgm:prSet/>
      <dgm:spPr/>
      <dgm:t>
        <a:bodyPr/>
        <a:lstStyle/>
        <a:p>
          <a:endParaRPr lang="en-US"/>
        </a:p>
      </dgm:t>
    </dgm:pt>
    <dgm:pt modelId="{E49565C7-2638-4E0A-9FB5-19720CA69AEA}" type="sibTrans" cxnId="{56D52F17-7EF8-42DB-8324-70803AED1832}">
      <dgm:prSet/>
      <dgm:spPr/>
      <dgm:t>
        <a:bodyPr/>
        <a:lstStyle/>
        <a:p>
          <a:endParaRPr lang="en-US"/>
        </a:p>
      </dgm:t>
    </dgm:pt>
    <dgm:pt modelId="{3950B5A1-B82C-45BC-853D-658A5F482921}">
      <dgm:prSet/>
      <dgm:spPr/>
      <dgm:t>
        <a:bodyPr/>
        <a:lstStyle/>
        <a:p>
          <a:r>
            <a:rPr lang="en-US" b="0" i="0"/>
            <a:t>6. Do not kill or handle the snake. Take a picture if you can but don’t waste time hunting it down.</a:t>
          </a:r>
          <a:endParaRPr lang="en-US"/>
        </a:p>
      </dgm:t>
    </dgm:pt>
    <dgm:pt modelId="{5847ED6D-58B3-41FE-A9E3-DA3851D8AE87}" type="parTrans" cxnId="{BAA235BD-5F22-4EED-9BAF-9D37E7DE5ABE}">
      <dgm:prSet/>
      <dgm:spPr/>
      <dgm:t>
        <a:bodyPr/>
        <a:lstStyle/>
        <a:p>
          <a:endParaRPr lang="en-US"/>
        </a:p>
      </dgm:t>
    </dgm:pt>
    <dgm:pt modelId="{60ACF8AB-E63B-44D2-8363-760064B3D520}" type="sibTrans" cxnId="{BAA235BD-5F22-4EED-9BAF-9D37E7DE5ABE}">
      <dgm:prSet/>
      <dgm:spPr/>
      <dgm:t>
        <a:bodyPr/>
        <a:lstStyle/>
        <a:p>
          <a:endParaRPr lang="en-US"/>
        </a:p>
      </dgm:t>
    </dgm:pt>
    <dgm:pt modelId="{548DB851-BAE0-40EA-99E9-1BE4C808309B}" type="pres">
      <dgm:prSet presAssocID="{C4078F9A-4340-4804-9DFF-A2E83F84817B}" presName="Name0" presStyleCnt="0">
        <dgm:presLayoutVars>
          <dgm:dir/>
          <dgm:animLvl val="lvl"/>
          <dgm:resizeHandles val="exact"/>
        </dgm:presLayoutVars>
      </dgm:prSet>
      <dgm:spPr/>
    </dgm:pt>
    <dgm:pt modelId="{E65D4525-EAFF-4912-86BB-8232EE31862D}" type="pres">
      <dgm:prSet presAssocID="{EDB6E8F6-3086-47AE-B296-54EC9D539457}" presName="boxAndChildren" presStyleCnt="0"/>
      <dgm:spPr/>
    </dgm:pt>
    <dgm:pt modelId="{7D1CE0BC-2E7B-4063-9762-BAF2863D2F9B}" type="pres">
      <dgm:prSet presAssocID="{EDB6E8F6-3086-47AE-B296-54EC9D539457}" presName="parentTextBox" presStyleLbl="node1" presStyleIdx="0" presStyleCnt="2"/>
      <dgm:spPr/>
    </dgm:pt>
    <dgm:pt modelId="{F2C7A472-31D7-461D-9084-8033D2F35C87}" type="pres">
      <dgm:prSet presAssocID="{EDB6E8F6-3086-47AE-B296-54EC9D539457}" presName="entireBox" presStyleLbl="node1" presStyleIdx="0" presStyleCnt="2"/>
      <dgm:spPr/>
    </dgm:pt>
    <dgm:pt modelId="{4854402A-CA1E-4730-95B0-01A751F022BD}" type="pres">
      <dgm:prSet presAssocID="{EDB6E8F6-3086-47AE-B296-54EC9D539457}" presName="descendantBox" presStyleCnt="0"/>
      <dgm:spPr/>
    </dgm:pt>
    <dgm:pt modelId="{8AAB2FC8-1850-4BEA-92EB-9B07F51D1F7D}" type="pres">
      <dgm:prSet presAssocID="{04342626-FA2E-45DD-81D0-DCE7DEF1918F}" presName="childTextBox" presStyleLbl="fgAccFollowNode1" presStyleIdx="0" presStyleCnt="5">
        <dgm:presLayoutVars>
          <dgm:bulletEnabled val="1"/>
        </dgm:presLayoutVars>
      </dgm:prSet>
      <dgm:spPr/>
    </dgm:pt>
    <dgm:pt modelId="{E2A81C5C-C0CF-4B81-9F93-88F831118C28}" type="pres">
      <dgm:prSet presAssocID="{0CCEBE76-A08A-4FBC-AC38-907406FA6345}" presName="childTextBox" presStyleLbl="fgAccFollowNode1" presStyleIdx="1" presStyleCnt="5">
        <dgm:presLayoutVars>
          <dgm:bulletEnabled val="1"/>
        </dgm:presLayoutVars>
      </dgm:prSet>
      <dgm:spPr/>
    </dgm:pt>
    <dgm:pt modelId="{53606E6E-3F43-4ADC-BAE3-8014B5716AF4}" type="pres">
      <dgm:prSet presAssocID="{01F2995B-DBEC-4AD6-90AF-3F4084E0BD17}" presName="childTextBox" presStyleLbl="fgAccFollowNode1" presStyleIdx="2" presStyleCnt="5">
        <dgm:presLayoutVars>
          <dgm:bulletEnabled val="1"/>
        </dgm:presLayoutVars>
      </dgm:prSet>
      <dgm:spPr/>
    </dgm:pt>
    <dgm:pt modelId="{E144F16A-DB74-4A48-A4AD-4A92D14C6040}" type="pres">
      <dgm:prSet presAssocID="{9FB085F1-DEEE-4A46-9E45-905D14A59863}" presName="childTextBox" presStyleLbl="fgAccFollowNode1" presStyleIdx="3" presStyleCnt="5">
        <dgm:presLayoutVars>
          <dgm:bulletEnabled val="1"/>
        </dgm:presLayoutVars>
      </dgm:prSet>
      <dgm:spPr/>
    </dgm:pt>
    <dgm:pt modelId="{EB56FD2D-09F4-4E4F-9784-537A4688F507}" type="pres">
      <dgm:prSet presAssocID="{3950B5A1-B82C-45BC-853D-658A5F482921}" presName="childTextBox" presStyleLbl="fgAccFollowNode1" presStyleIdx="4" presStyleCnt="5">
        <dgm:presLayoutVars>
          <dgm:bulletEnabled val="1"/>
        </dgm:presLayoutVars>
      </dgm:prSet>
      <dgm:spPr/>
    </dgm:pt>
    <dgm:pt modelId="{DCDA6B8E-54C6-442F-94C7-40B9095C4BEE}" type="pres">
      <dgm:prSet presAssocID="{C64CEE55-2918-4EE4-AA9D-FCECA659D128}" presName="sp" presStyleCnt="0"/>
      <dgm:spPr/>
    </dgm:pt>
    <dgm:pt modelId="{E0403B26-6D54-4E4F-8F09-2A1A67E8FE1E}" type="pres">
      <dgm:prSet presAssocID="{1562C13D-F19A-44EA-AF18-CD741F84C67C}" presName="arrowAndChildren" presStyleCnt="0"/>
      <dgm:spPr/>
    </dgm:pt>
    <dgm:pt modelId="{BCF50A9E-B2A9-445F-B1B4-A2866CCA9BC5}" type="pres">
      <dgm:prSet presAssocID="{1562C13D-F19A-44EA-AF18-CD741F84C67C}" presName="parentTextArrow" presStyleLbl="node1" presStyleIdx="1" presStyleCnt="2"/>
      <dgm:spPr/>
    </dgm:pt>
  </dgm:ptLst>
  <dgm:cxnLst>
    <dgm:cxn modelId="{6D638607-B256-4960-802D-31060C9AA040}" srcId="{EDB6E8F6-3086-47AE-B296-54EC9D539457}" destId="{01F2995B-DBEC-4AD6-90AF-3F4084E0BD17}" srcOrd="2" destOrd="0" parTransId="{4CBC7711-4BDB-4FB5-AA18-233647DCB83D}" sibTransId="{428816D7-E6F7-477E-881D-D417941F75FE}"/>
    <dgm:cxn modelId="{56D52F17-7EF8-42DB-8324-70803AED1832}" srcId="{EDB6E8F6-3086-47AE-B296-54EC9D539457}" destId="{9FB085F1-DEEE-4A46-9E45-905D14A59863}" srcOrd="3" destOrd="0" parTransId="{1DA2AE28-0B5C-4EF1-80D9-745C3153B728}" sibTransId="{E49565C7-2638-4E0A-9FB5-19720CA69AEA}"/>
    <dgm:cxn modelId="{33798535-B36A-4865-871F-D149C400799B}" type="presOf" srcId="{04342626-FA2E-45DD-81D0-DCE7DEF1918F}" destId="{8AAB2FC8-1850-4BEA-92EB-9B07F51D1F7D}" srcOrd="0" destOrd="0" presId="urn:microsoft.com/office/officeart/2005/8/layout/process4"/>
    <dgm:cxn modelId="{AF48433D-5D00-4B95-945B-E2DA940EAA52}" srcId="{EDB6E8F6-3086-47AE-B296-54EC9D539457}" destId="{04342626-FA2E-45DD-81D0-DCE7DEF1918F}" srcOrd="0" destOrd="0" parTransId="{E31956D4-7AA2-444E-87CE-606A72AB4F19}" sibTransId="{A0460786-79D1-4E6D-B7D8-1BB9375D47DC}"/>
    <dgm:cxn modelId="{15D58F3D-24C8-4A64-B71C-7C5C16243614}" srcId="{EDB6E8F6-3086-47AE-B296-54EC9D539457}" destId="{0CCEBE76-A08A-4FBC-AC38-907406FA6345}" srcOrd="1" destOrd="0" parTransId="{62CE5E7E-85D3-435E-97C5-94096C932AB5}" sibTransId="{D287CA26-B67A-47A2-863E-77C035EF6EFC}"/>
    <dgm:cxn modelId="{F74BD34F-F625-4C18-B19B-5FEE3BCF9F33}" type="presOf" srcId="{1562C13D-F19A-44EA-AF18-CD741F84C67C}" destId="{BCF50A9E-B2A9-445F-B1B4-A2866CCA9BC5}" srcOrd="0" destOrd="0" presId="urn:microsoft.com/office/officeart/2005/8/layout/process4"/>
    <dgm:cxn modelId="{E41ACF50-3E54-478F-A413-A9E4752B71B8}" type="presOf" srcId="{01F2995B-DBEC-4AD6-90AF-3F4084E0BD17}" destId="{53606E6E-3F43-4ADC-BAE3-8014B5716AF4}" srcOrd="0" destOrd="0" presId="urn:microsoft.com/office/officeart/2005/8/layout/process4"/>
    <dgm:cxn modelId="{EA4F2587-B98B-4A7A-81A0-0D3B0C955D23}" srcId="{C4078F9A-4340-4804-9DFF-A2E83F84817B}" destId="{1562C13D-F19A-44EA-AF18-CD741F84C67C}" srcOrd="0" destOrd="0" parTransId="{7F882911-A7BB-46DF-9969-F1D05303F3BF}" sibTransId="{C64CEE55-2918-4EE4-AA9D-FCECA659D128}"/>
    <dgm:cxn modelId="{1140AD9A-33AB-4D37-905A-4AF6187EE056}" type="presOf" srcId="{0CCEBE76-A08A-4FBC-AC38-907406FA6345}" destId="{E2A81C5C-C0CF-4B81-9F93-88F831118C28}" srcOrd="0" destOrd="0" presId="urn:microsoft.com/office/officeart/2005/8/layout/process4"/>
    <dgm:cxn modelId="{9868A79D-222C-44F8-9EEA-8D614753862E}" type="presOf" srcId="{C4078F9A-4340-4804-9DFF-A2E83F84817B}" destId="{548DB851-BAE0-40EA-99E9-1BE4C808309B}" srcOrd="0" destOrd="0" presId="urn:microsoft.com/office/officeart/2005/8/layout/process4"/>
    <dgm:cxn modelId="{89D04DAA-FE62-4383-99D3-F701CE53FE86}" type="presOf" srcId="{EDB6E8F6-3086-47AE-B296-54EC9D539457}" destId="{7D1CE0BC-2E7B-4063-9762-BAF2863D2F9B}" srcOrd="0" destOrd="0" presId="urn:microsoft.com/office/officeart/2005/8/layout/process4"/>
    <dgm:cxn modelId="{025B90B0-70A1-42D7-972E-D7C1F1605FD5}" type="presOf" srcId="{EDB6E8F6-3086-47AE-B296-54EC9D539457}" destId="{F2C7A472-31D7-461D-9084-8033D2F35C87}" srcOrd="1" destOrd="0" presId="urn:microsoft.com/office/officeart/2005/8/layout/process4"/>
    <dgm:cxn modelId="{BAA235BD-5F22-4EED-9BAF-9D37E7DE5ABE}" srcId="{EDB6E8F6-3086-47AE-B296-54EC9D539457}" destId="{3950B5A1-B82C-45BC-853D-658A5F482921}" srcOrd="4" destOrd="0" parTransId="{5847ED6D-58B3-41FE-A9E3-DA3851D8AE87}" sibTransId="{60ACF8AB-E63B-44D2-8363-760064B3D520}"/>
    <dgm:cxn modelId="{23E6FDC3-366D-49E2-A2DF-32C493448D88}" type="presOf" srcId="{9FB085F1-DEEE-4A46-9E45-905D14A59863}" destId="{E144F16A-DB74-4A48-A4AD-4A92D14C6040}" srcOrd="0" destOrd="0" presId="urn:microsoft.com/office/officeart/2005/8/layout/process4"/>
    <dgm:cxn modelId="{D0DA87FA-C5F4-43F1-BDC4-A26794A0313F}" srcId="{C4078F9A-4340-4804-9DFF-A2E83F84817B}" destId="{EDB6E8F6-3086-47AE-B296-54EC9D539457}" srcOrd="1" destOrd="0" parTransId="{275BF1BC-DD2A-4AA8-A593-74B0F5F83151}" sibTransId="{8D06D84B-8E27-4D27-B763-575936DBE865}"/>
    <dgm:cxn modelId="{0EF2ECFE-A984-4DE9-8EE8-72C443FCD5B8}" type="presOf" srcId="{3950B5A1-B82C-45BC-853D-658A5F482921}" destId="{EB56FD2D-09F4-4E4F-9784-537A4688F507}" srcOrd="0" destOrd="0" presId="urn:microsoft.com/office/officeart/2005/8/layout/process4"/>
    <dgm:cxn modelId="{15392338-62BB-46ED-9C47-3BC7A1537C50}" type="presParOf" srcId="{548DB851-BAE0-40EA-99E9-1BE4C808309B}" destId="{E65D4525-EAFF-4912-86BB-8232EE31862D}" srcOrd="0" destOrd="0" presId="urn:microsoft.com/office/officeart/2005/8/layout/process4"/>
    <dgm:cxn modelId="{DB73E0A7-2D3A-46DE-B71C-2D61E863BFC0}" type="presParOf" srcId="{E65D4525-EAFF-4912-86BB-8232EE31862D}" destId="{7D1CE0BC-2E7B-4063-9762-BAF2863D2F9B}" srcOrd="0" destOrd="0" presId="urn:microsoft.com/office/officeart/2005/8/layout/process4"/>
    <dgm:cxn modelId="{B6C73B62-2AD0-49BF-810E-88257F585A2E}" type="presParOf" srcId="{E65D4525-EAFF-4912-86BB-8232EE31862D}" destId="{F2C7A472-31D7-461D-9084-8033D2F35C87}" srcOrd="1" destOrd="0" presId="urn:microsoft.com/office/officeart/2005/8/layout/process4"/>
    <dgm:cxn modelId="{42E2C7E1-485D-4828-B376-5FEDC2A6EDC9}" type="presParOf" srcId="{E65D4525-EAFF-4912-86BB-8232EE31862D}" destId="{4854402A-CA1E-4730-95B0-01A751F022BD}" srcOrd="2" destOrd="0" presId="urn:microsoft.com/office/officeart/2005/8/layout/process4"/>
    <dgm:cxn modelId="{EC3FB51F-8273-403F-9E8F-7EC5C7C0DC58}" type="presParOf" srcId="{4854402A-CA1E-4730-95B0-01A751F022BD}" destId="{8AAB2FC8-1850-4BEA-92EB-9B07F51D1F7D}" srcOrd="0" destOrd="0" presId="urn:microsoft.com/office/officeart/2005/8/layout/process4"/>
    <dgm:cxn modelId="{A02655F5-3475-415E-AD18-326707C57865}" type="presParOf" srcId="{4854402A-CA1E-4730-95B0-01A751F022BD}" destId="{E2A81C5C-C0CF-4B81-9F93-88F831118C28}" srcOrd="1" destOrd="0" presId="urn:microsoft.com/office/officeart/2005/8/layout/process4"/>
    <dgm:cxn modelId="{20EEC50F-D37B-4E14-80CD-3E41A8827BCA}" type="presParOf" srcId="{4854402A-CA1E-4730-95B0-01A751F022BD}" destId="{53606E6E-3F43-4ADC-BAE3-8014B5716AF4}" srcOrd="2" destOrd="0" presId="urn:microsoft.com/office/officeart/2005/8/layout/process4"/>
    <dgm:cxn modelId="{F6BB84E4-53AE-46FE-AEEA-EA8D9CE09400}" type="presParOf" srcId="{4854402A-CA1E-4730-95B0-01A751F022BD}" destId="{E144F16A-DB74-4A48-A4AD-4A92D14C6040}" srcOrd="3" destOrd="0" presId="urn:microsoft.com/office/officeart/2005/8/layout/process4"/>
    <dgm:cxn modelId="{76B60EFD-7FD2-4483-92A1-17F6A18FD1B0}" type="presParOf" srcId="{4854402A-CA1E-4730-95B0-01A751F022BD}" destId="{EB56FD2D-09F4-4E4F-9784-537A4688F507}" srcOrd="4" destOrd="0" presId="urn:microsoft.com/office/officeart/2005/8/layout/process4"/>
    <dgm:cxn modelId="{14D51ED7-D63F-48EF-A061-ADF0626241B3}" type="presParOf" srcId="{548DB851-BAE0-40EA-99E9-1BE4C808309B}" destId="{DCDA6B8E-54C6-442F-94C7-40B9095C4BEE}" srcOrd="1" destOrd="0" presId="urn:microsoft.com/office/officeart/2005/8/layout/process4"/>
    <dgm:cxn modelId="{11B6C040-0612-4C7A-A2AE-8E40C380B38E}" type="presParOf" srcId="{548DB851-BAE0-40EA-99E9-1BE4C808309B}" destId="{E0403B26-6D54-4E4F-8F09-2A1A67E8FE1E}" srcOrd="2" destOrd="0" presId="urn:microsoft.com/office/officeart/2005/8/layout/process4"/>
    <dgm:cxn modelId="{F7780231-96E8-440C-A001-7E78B9FCEAC3}" type="presParOf" srcId="{E0403B26-6D54-4E4F-8F09-2A1A67E8FE1E}" destId="{BCF50A9E-B2A9-445F-B1B4-A2866CCA9BC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30DC86-78C5-4D7B-BC11-B4F37C487A2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D1219D5-E14A-436B-AD3A-BD6DDB0CE682}">
      <dgm:prSet/>
      <dgm:spPr/>
      <dgm:t>
        <a:bodyPr/>
        <a:lstStyle/>
        <a:p>
          <a:r>
            <a:rPr lang="en-US" b="0" i="0" dirty="0"/>
            <a:t>Coral Snakes (may be easily confused with Scarlet King Snakes)</a:t>
          </a:r>
          <a:endParaRPr lang="en-US" dirty="0"/>
        </a:p>
      </dgm:t>
    </dgm:pt>
    <dgm:pt modelId="{8B9BA194-F94D-42F6-A13D-4C0525E41112}" type="parTrans" cxnId="{10A1A407-6310-4C8B-8431-CF22BD6DCD9D}">
      <dgm:prSet/>
      <dgm:spPr/>
      <dgm:t>
        <a:bodyPr/>
        <a:lstStyle/>
        <a:p>
          <a:endParaRPr lang="en-US"/>
        </a:p>
      </dgm:t>
    </dgm:pt>
    <dgm:pt modelId="{A3CC7FE8-A999-48EB-ABCB-B9C6239972BA}" type="sibTrans" cxnId="{10A1A407-6310-4C8B-8431-CF22BD6DCD9D}">
      <dgm:prSet/>
      <dgm:spPr/>
      <dgm:t>
        <a:bodyPr/>
        <a:lstStyle/>
        <a:p>
          <a:endParaRPr lang="en-US"/>
        </a:p>
      </dgm:t>
    </dgm:pt>
    <dgm:pt modelId="{E65C1507-D4A3-4AE8-AD63-DF82BC78D8F2}">
      <dgm:prSet/>
      <dgm:spPr/>
      <dgm:t>
        <a:bodyPr/>
        <a:lstStyle/>
        <a:p>
          <a:r>
            <a:rPr lang="en-US" b="0" i="0"/>
            <a:t>Coral snakes vary widely in their behavior, but most are very elusive</a:t>
          </a:r>
          <a:r>
            <a:rPr lang="en-US"/>
            <a:t>.</a:t>
          </a:r>
        </a:p>
      </dgm:t>
    </dgm:pt>
    <dgm:pt modelId="{9131FFB2-0BF5-4654-80A9-D297D0A4AE35}" type="parTrans" cxnId="{1FD1B79B-03DB-4651-933C-43B70CF85F0C}">
      <dgm:prSet/>
      <dgm:spPr/>
      <dgm:t>
        <a:bodyPr/>
        <a:lstStyle/>
        <a:p>
          <a:endParaRPr lang="en-US"/>
        </a:p>
      </dgm:t>
    </dgm:pt>
    <dgm:pt modelId="{35E93561-A921-4203-81AC-60BAF91C561E}" type="sibTrans" cxnId="{1FD1B79B-03DB-4651-933C-43B70CF85F0C}">
      <dgm:prSet/>
      <dgm:spPr/>
      <dgm:t>
        <a:bodyPr/>
        <a:lstStyle/>
        <a:p>
          <a:endParaRPr lang="en-US"/>
        </a:p>
      </dgm:t>
    </dgm:pt>
    <dgm:pt modelId="{2F4F6F4E-C1CD-4AA5-8EE8-DD96BA2A1C15}">
      <dgm:prSet/>
      <dgm:spPr/>
      <dgm:t>
        <a:bodyPr/>
        <a:lstStyle/>
        <a:p>
          <a:r>
            <a:rPr lang="en-US" b="0" i="0"/>
            <a:t>Coral snakes are not aggressive or prone to biting and account for less than 1% of the total number of snake bites each year in the U.S.</a:t>
          </a:r>
          <a:endParaRPr lang="en-US"/>
        </a:p>
      </dgm:t>
    </dgm:pt>
    <dgm:pt modelId="{05DBCC3B-F678-4DD0-8D40-EDE215B969D1}" type="parTrans" cxnId="{74327135-3AC4-4041-8340-B993B177E58F}">
      <dgm:prSet/>
      <dgm:spPr/>
      <dgm:t>
        <a:bodyPr/>
        <a:lstStyle/>
        <a:p>
          <a:endParaRPr lang="en-US"/>
        </a:p>
      </dgm:t>
    </dgm:pt>
    <dgm:pt modelId="{16D72279-05CF-4F2F-AC1C-0E711768FDAB}" type="sibTrans" cxnId="{74327135-3AC4-4041-8340-B993B177E58F}">
      <dgm:prSet/>
      <dgm:spPr/>
      <dgm:t>
        <a:bodyPr/>
        <a:lstStyle/>
        <a:p>
          <a:endParaRPr lang="en-US"/>
        </a:p>
      </dgm:t>
    </dgm:pt>
    <dgm:pt modelId="{BAA377A8-84AB-40BD-89E1-380AE0CA4D49}">
      <dgm:prSet/>
      <dgm:spPr/>
      <dgm:t>
        <a:bodyPr/>
        <a:lstStyle/>
        <a:p>
          <a:r>
            <a:rPr lang="en-US" b="1" i="1"/>
            <a:t>“Red Touch Yellow, Kills a Fellow; </a:t>
          </a:r>
          <a:br>
            <a:rPr lang="en-US" b="1" i="1"/>
          </a:br>
          <a:r>
            <a:rPr lang="en-US" b="1" i="1"/>
            <a:t>Red Touch Black, Friend of Jack”</a:t>
          </a:r>
          <a:endParaRPr lang="en-US"/>
        </a:p>
      </dgm:t>
    </dgm:pt>
    <dgm:pt modelId="{4C98B429-0B91-46C1-84C9-9F04A30F8BC3}" type="parTrans" cxnId="{1FDA649C-431F-4279-AABD-1C3B55F0C343}">
      <dgm:prSet/>
      <dgm:spPr/>
      <dgm:t>
        <a:bodyPr/>
        <a:lstStyle/>
        <a:p>
          <a:endParaRPr lang="en-US"/>
        </a:p>
      </dgm:t>
    </dgm:pt>
    <dgm:pt modelId="{B422308A-0814-494A-A60D-85F50421D321}" type="sibTrans" cxnId="{1FDA649C-431F-4279-AABD-1C3B55F0C343}">
      <dgm:prSet/>
      <dgm:spPr/>
      <dgm:t>
        <a:bodyPr/>
        <a:lstStyle/>
        <a:p>
          <a:endParaRPr lang="en-US"/>
        </a:p>
      </dgm:t>
    </dgm:pt>
    <dgm:pt modelId="{23AD359F-7C13-40BC-AE06-CAFB3D726DC8}" type="pres">
      <dgm:prSet presAssocID="{3430DC86-78C5-4D7B-BC11-B4F37C487A2C}" presName="vert0" presStyleCnt="0">
        <dgm:presLayoutVars>
          <dgm:dir/>
          <dgm:animOne val="branch"/>
          <dgm:animLvl val="lvl"/>
        </dgm:presLayoutVars>
      </dgm:prSet>
      <dgm:spPr/>
    </dgm:pt>
    <dgm:pt modelId="{9DB94F65-8944-45A1-8C45-6FCB81419DC0}" type="pres">
      <dgm:prSet presAssocID="{0D1219D5-E14A-436B-AD3A-BD6DDB0CE682}" presName="thickLine" presStyleLbl="alignNode1" presStyleIdx="0" presStyleCnt="4"/>
      <dgm:spPr/>
    </dgm:pt>
    <dgm:pt modelId="{089D6DCC-37E5-4DB6-9E11-6EA983365034}" type="pres">
      <dgm:prSet presAssocID="{0D1219D5-E14A-436B-AD3A-BD6DDB0CE682}" presName="horz1" presStyleCnt="0"/>
      <dgm:spPr/>
    </dgm:pt>
    <dgm:pt modelId="{47CB2BF6-4B38-4C1A-BE47-D23E8C7707F2}" type="pres">
      <dgm:prSet presAssocID="{0D1219D5-E14A-436B-AD3A-BD6DDB0CE682}" presName="tx1" presStyleLbl="revTx" presStyleIdx="0" presStyleCnt="4"/>
      <dgm:spPr/>
    </dgm:pt>
    <dgm:pt modelId="{8DFAA71E-1FE4-49A1-8035-B2BB282246D8}" type="pres">
      <dgm:prSet presAssocID="{0D1219D5-E14A-436B-AD3A-BD6DDB0CE682}" presName="vert1" presStyleCnt="0"/>
      <dgm:spPr/>
    </dgm:pt>
    <dgm:pt modelId="{82DEAD73-2269-4D9B-BC8A-A8BA1729AAD2}" type="pres">
      <dgm:prSet presAssocID="{E65C1507-D4A3-4AE8-AD63-DF82BC78D8F2}" presName="thickLine" presStyleLbl="alignNode1" presStyleIdx="1" presStyleCnt="4"/>
      <dgm:spPr/>
    </dgm:pt>
    <dgm:pt modelId="{36C46A7D-7194-45DD-A2D4-867A8C6C4910}" type="pres">
      <dgm:prSet presAssocID="{E65C1507-D4A3-4AE8-AD63-DF82BC78D8F2}" presName="horz1" presStyleCnt="0"/>
      <dgm:spPr/>
    </dgm:pt>
    <dgm:pt modelId="{E9F4AF58-9121-42B3-A956-81569F908937}" type="pres">
      <dgm:prSet presAssocID="{E65C1507-D4A3-4AE8-AD63-DF82BC78D8F2}" presName="tx1" presStyleLbl="revTx" presStyleIdx="1" presStyleCnt="4"/>
      <dgm:spPr/>
    </dgm:pt>
    <dgm:pt modelId="{1677103B-7E65-4AA5-9136-E17B9880951C}" type="pres">
      <dgm:prSet presAssocID="{E65C1507-D4A3-4AE8-AD63-DF82BC78D8F2}" presName="vert1" presStyleCnt="0"/>
      <dgm:spPr/>
    </dgm:pt>
    <dgm:pt modelId="{691A7904-0205-4F55-8F7F-8C13385B6288}" type="pres">
      <dgm:prSet presAssocID="{2F4F6F4E-C1CD-4AA5-8EE8-DD96BA2A1C15}" presName="thickLine" presStyleLbl="alignNode1" presStyleIdx="2" presStyleCnt="4"/>
      <dgm:spPr/>
    </dgm:pt>
    <dgm:pt modelId="{302938DD-F9F9-4868-AD38-7889F61C7C43}" type="pres">
      <dgm:prSet presAssocID="{2F4F6F4E-C1CD-4AA5-8EE8-DD96BA2A1C15}" presName="horz1" presStyleCnt="0"/>
      <dgm:spPr/>
    </dgm:pt>
    <dgm:pt modelId="{7CA0317C-F2C5-4A3E-AF45-750A0FCC7471}" type="pres">
      <dgm:prSet presAssocID="{2F4F6F4E-C1CD-4AA5-8EE8-DD96BA2A1C15}" presName="tx1" presStyleLbl="revTx" presStyleIdx="2" presStyleCnt="4"/>
      <dgm:spPr/>
    </dgm:pt>
    <dgm:pt modelId="{F34DC00E-EB79-4BBB-BF4F-CE0BF691FE23}" type="pres">
      <dgm:prSet presAssocID="{2F4F6F4E-C1CD-4AA5-8EE8-DD96BA2A1C15}" presName="vert1" presStyleCnt="0"/>
      <dgm:spPr/>
    </dgm:pt>
    <dgm:pt modelId="{C8BE61B2-6B52-4A5B-B47B-24746E52D16C}" type="pres">
      <dgm:prSet presAssocID="{BAA377A8-84AB-40BD-89E1-380AE0CA4D49}" presName="thickLine" presStyleLbl="alignNode1" presStyleIdx="3" presStyleCnt="4"/>
      <dgm:spPr/>
    </dgm:pt>
    <dgm:pt modelId="{874331D5-C0EB-4D22-ACF3-F66BB740E986}" type="pres">
      <dgm:prSet presAssocID="{BAA377A8-84AB-40BD-89E1-380AE0CA4D49}" presName="horz1" presStyleCnt="0"/>
      <dgm:spPr/>
    </dgm:pt>
    <dgm:pt modelId="{0EABE710-27A4-4466-ABC3-F72E58217D5C}" type="pres">
      <dgm:prSet presAssocID="{BAA377A8-84AB-40BD-89E1-380AE0CA4D49}" presName="tx1" presStyleLbl="revTx" presStyleIdx="3" presStyleCnt="4"/>
      <dgm:spPr/>
    </dgm:pt>
    <dgm:pt modelId="{F145C5C2-B4DD-4764-9235-465AF02F76E4}" type="pres">
      <dgm:prSet presAssocID="{BAA377A8-84AB-40BD-89E1-380AE0CA4D49}" presName="vert1" presStyleCnt="0"/>
      <dgm:spPr/>
    </dgm:pt>
  </dgm:ptLst>
  <dgm:cxnLst>
    <dgm:cxn modelId="{F6668505-D1B0-4F9B-83DC-B0F425C110A3}" type="presOf" srcId="{3430DC86-78C5-4D7B-BC11-B4F37C487A2C}" destId="{23AD359F-7C13-40BC-AE06-CAFB3D726DC8}" srcOrd="0" destOrd="0" presId="urn:microsoft.com/office/officeart/2008/layout/LinedList"/>
    <dgm:cxn modelId="{10A1A407-6310-4C8B-8431-CF22BD6DCD9D}" srcId="{3430DC86-78C5-4D7B-BC11-B4F37C487A2C}" destId="{0D1219D5-E14A-436B-AD3A-BD6DDB0CE682}" srcOrd="0" destOrd="0" parTransId="{8B9BA194-F94D-42F6-A13D-4C0525E41112}" sibTransId="{A3CC7FE8-A999-48EB-ABCB-B9C6239972BA}"/>
    <dgm:cxn modelId="{9A89AA26-519F-4757-AF5C-35CA50A2A434}" type="presOf" srcId="{BAA377A8-84AB-40BD-89E1-380AE0CA4D49}" destId="{0EABE710-27A4-4466-ABC3-F72E58217D5C}" srcOrd="0" destOrd="0" presId="urn:microsoft.com/office/officeart/2008/layout/LinedList"/>
    <dgm:cxn modelId="{74327135-3AC4-4041-8340-B993B177E58F}" srcId="{3430DC86-78C5-4D7B-BC11-B4F37C487A2C}" destId="{2F4F6F4E-C1CD-4AA5-8EE8-DD96BA2A1C15}" srcOrd="2" destOrd="0" parTransId="{05DBCC3B-F678-4DD0-8D40-EDE215B969D1}" sibTransId="{16D72279-05CF-4F2F-AC1C-0E711768FDAB}"/>
    <dgm:cxn modelId="{B66B0E47-2613-4640-86C4-176CDB593EFD}" type="presOf" srcId="{E65C1507-D4A3-4AE8-AD63-DF82BC78D8F2}" destId="{E9F4AF58-9121-42B3-A956-81569F908937}" srcOrd="0" destOrd="0" presId="urn:microsoft.com/office/officeart/2008/layout/LinedList"/>
    <dgm:cxn modelId="{FF6C188A-3606-4D86-8D8D-26F38CDDF066}" type="presOf" srcId="{0D1219D5-E14A-436B-AD3A-BD6DDB0CE682}" destId="{47CB2BF6-4B38-4C1A-BE47-D23E8C7707F2}" srcOrd="0" destOrd="0" presId="urn:microsoft.com/office/officeart/2008/layout/LinedList"/>
    <dgm:cxn modelId="{1FD1B79B-03DB-4651-933C-43B70CF85F0C}" srcId="{3430DC86-78C5-4D7B-BC11-B4F37C487A2C}" destId="{E65C1507-D4A3-4AE8-AD63-DF82BC78D8F2}" srcOrd="1" destOrd="0" parTransId="{9131FFB2-0BF5-4654-80A9-D297D0A4AE35}" sibTransId="{35E93561-A921-4203-81AC-60BAF91C561E}"/>
    <dgm:cxn modelId="{1FDA649C-431F-4279-AABD-1C3B55F0C343}" srcId="{3430DC86-78C5-4D7B-BC11-B4F37C487A2C}" destId="{BAA377A8-84AB-40BD-89E1-380AE0CA4D49}" srcOrd="3" destOrd="0" parTransId="{4C98B429-0B91-46C1-84C9-9F04A30F8BC3}" sibTransId="{B422308A-0814-494A-A60D-85F50421D321}"/>
    <dgm:cxn modelId="{250CFDC9-C6AD-4589-89EA-EE5E4578CC09}" type="presOf" srcId="{2F4F6F4E-C1CD-4AA5-8EE8-DD96BA2A1C15}" destId="{7CA0317C-F2C5-4A3E-AF45-750A0FCC7471}" srcOrd="0" destOrd="0" presId="urn:microsoft.com/office/officeart/2008/layout/LinedList"/>
    <dgm:cxn modelId="{C87A54E1-705E-42E8-933A-6DF9A0864A53}" type="presParOf" srcId="{23AD359F-7C13-40BC-AE06-CAFB3D726DC8}" destId="{9DB94F65-8944-45A1-8C45-6FCB81419DC0}" srcOrd="0" destOrd="0" presId="urn:microsoft.com/office/officeart/2008/layout/LinedList"/>
    <dgm:cxn modelId="{B6E42003-70DC-475B-A9AB-6CB064443D1B}" type="presParOf" srcId="{23AD359F-7C13-40BC-AE06-CAFB3D726DC8}" destId="{089D6DCC-37E5-4DB6-9E11-6EA983365034}" srcOrd="1" destOrd="0" presId="urn:microsoft.com/office/officeart/2008/layout/LinedList"/>
    <dgm:cxn modelId="{06F37B99-EA1D-469A-B216-BBA6A222041F}" type="presParOf" srcId="{089D6DCC-37E5-4DB6-9E11-6EA983365034}" destId="{47CB2BF6-4B38-4C1A-BE47-D23E8C7707F2}" srcOrd="0" destOrd="0" presId="urn:microsoft.com/office/officeart/2008/layout/LinedList"/>
    <dgm:cxn modelId="{46A1E367-C8BC-4FC1-855C-294DC338E8A5}" type="presParOf" srcId="{089D6DCC-37E5-4DB6-9E11-6EA983365034}" destId="{8DFAA71E-1FE4-49A1-8035-B2BB282246D8}" srcOrd="1" destOrd="0" presId="urn:microsoft.com/office/officeart/2008/layout/LinedList"/>
    <dgm:cxn modelId="{095B9344-C2BE-4142-B088-A167F5788323}" type="presParOf" srcId="{23AD359F-7C13-40BC-AE06-CAFB3D726DC8}" destId="{82DEAD73-2269-4D9B-BC8A-A8BA1729AAD2}" srcOrd="2" destOrd="0" presId="urn:microsoft.com/office/officeart/2008/layout/LinedList"/>
    <dgm:cxn modelId="{C7823F06-682C-4042-BC61-02B90A265394}" type="presParOf" srcId="{23AD359F-7C13-40BC-AE06-CAFB3D726DC8}" destId="{36C46A7D-7194-45DD-A2D4-867A8C6C4910}" srcOrd="3" destOrd="0" presId="urn:microsoft.com/office/officeart/2008/layout/LinedList"/>
    <dgm:cxn modelId="{C6622A46-B9A1-4BC7-BDC5-611FB6914A37}" type="presParOf" srcId="{36C46A7D-7194-45DD-A2D4-867A8C6C4910}" destId="{E9F4AF58-9121-42B3-A956-81569F908937}" srcOrd="0" destOrd="0" presId="urn:microsoft.com/office/officeart/2008/layout/LinedList"/>
    <dgm:cxn modelId="{31BC2FA5-0932-49E9-B8A3-19F1CD291C53}" type="presParOf" srcId="{36C46A7D-7194-45DD-A2D4-867A8C6C4910}" destId="{1677103B-7E65-4AA5-9136-E17B9880951C}" srcOrd="1" destOrd="0" presId="urn:microsoft.com/office/officeart/2008/layout/LinedList"/>
    <dgm:cxn modelId="{25CC36F5-52BD-46DC-9EAD-5B3AD9A2CF21}" type="presParOf" srcId="{23AD359F-7C13-40BC-AE06-CAFB3D726DC8}" destId="{691A7904-0205-4F55-8F7F-8C13385B6288}" srcOrd="4" destOrd="0" presId="urn:microsoft.com/office/officeart/2008/layout/LinedList"/>
    <dgm:cxn modelId="{2556126B-0412-4357-AC32-99882A92C818}" type="presParOf" srcId="{23AD359F-7C13-40BC-AE06-CAFB3D726DC8}" destId="{302938DD-F9F9-4868-AD38-7889F61C7C43}" srcOrd="5" destOrd="0" presId="urn:microsoft.com/office/officeart/2008/layout/LinedList"/>
    <dgm:cxn modelId="{1D7F4432-C7B2-403C-975B-1D0447F946C5}" type="presParOf" srcId="{302938DD-F9F9-4868-AD38-7889F61C7C43}" destId="{7CA0317C-F2C5-4A3E-AF45-750A0FCC7471}" srcOrd="0" destOrd="0" presId="urn:microsoft.com/office/officeart/2008/layout/LinedList"/>
    <dgm:cxn modelId="{D5282AE6-61C4-4B31-BD50-4942D24871D1}" type="presParOf" srcId="{302938DD-F9F9-4868-AD38-7889F61C7C43}" destId="{F34DC00E-EB79-4BBB-BF4F-CE0BF691FE23}" srcOrd="1" destOrd="0" presId="urn:microsoft.com/office/officeart/2008/layout/LinedList"/>
    <dgm:cxn modelId="{2A4BF0A5-B6E8-48EB-A733-8FD029C4967E}" type="presParOf" srcId="{23AD359F-7C13-40BC-AE06-CAFB3D726DC8}" destId="{C8BE61B2-6B52-4A5B-B47B-24746E52D16C}" srcOrd="6" destOrd="0" presId="urn:microsoft.com/office/officeart/2008/layout/LinedList"/>
    <dgm:cxn modelId="{9E12874F-CF36-469D-A1F2-13980C51DD07}" type="presParOf" srcId="{23AD359F-7C13-40BC-AE06-CAFB3D726DC8}" destId="{874331D5-C0EB-4D22-ACF3-F66BB740E986}" srcOrd="7" destOrd="0" presId="urn:microsoft.com/office/officeart/2008/layout/LinedList"/>
    <dgm:cxn modelId="{26B4230C-909D-47CA-817C-0F99EC5AEA6D}" type="presParOf" srcId="{874331D5-C0EB-4D22-ACF3-F66BB740E986}" destId="{0EABE710-27A4-4466-ABC3-F72E58217D5C}" srcOrd="0" destOrd="0" presId="urn:microsoft.com/office/officeart/2008/layout/LinedList"/>
    <dgm:cxn modelId="{2B3961DE-4150-4D9E-A8E0-3607D8EA9C1D}" type="presParOf" srcId="{874331D5-C0EB-4D22-ACF3-F66BB740E986}" destId="{F145C5C2-B4DD-4764-9235-465AF02F76E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B9A1E-2771-4BCB-83FC-978A398E69CE}">
      <dsp:nvSpPr>
        <dsp:cNvPr id="0" name=""/>
        <dsp:cNvSpPr/>
      </dsp:nvSpPr>
      <dsp:spPr>
        <a:xfrm>
          <a:off x="2304707" y="738051"/>
          <a:ext cx="499401" cy="91440"/>
        </a:xfrm>
        <a:custGeom>
          <a:avLst/>
          <a:gdLst/>
          <a:ahLst/>
          <a:cxnLst/>
          <a:rect l="0" t="0" r="0" b="0"/>
          <a:pathLst>
            <a:path>
              <a:moveTo>
                <a:pt x="0" y="45720"/>
              </a:moveTo>
              <a:lnTo>
                <a:pt x="499401"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41157" y="781121"/>
        <a:ext cx="26500" cy="5300"/>
      </dsp:txXfrm>
    </dsp:sp>
    <dsp:sp modelId="{ACA8872D-2C01-4E07-A603-B36EFF726A34}">
      <dsp:nvSpPr>
        <dsp:cNvPr id="0" name=""/>
        <dsp:cNvSpPr/>
      </dsp:nvSpPr>
      <dsp:spPr>
        <a:xfrm>
          <a:off x="2151" y="92464"/>
          <a:ext cx="2304355" cy="1382613"/>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915" tIns="118525" rIns="112915" bIns="118525" numCol="1" spcCol="1270" anchor="ctr" anchorCtr="0">
          <a:noAutofit/>
        </a:bodyPr>
        <a:lstStyle/>
        <a:p>
          <a:pPr marL="0" lvl="0" indent="0" algn="ctr" defTabSz="622300">
            <a:lnSpc>
              <a:spcPct val="90000"/>
            </a:lnSpc>
            <a:spcBef>
              <a:spcPct val="0"/>
            </a:spcBef>
            <a:spcAft>
              <a:spcPct val="35000"/>
            </a:spcAft>
            <a:buNone/>
          </a:pPr>
          <a:r>
            <a:rPr lang="en-US" sz="1400" kern="1200" dirty="0"/>
            <a:t>Use a "stooped back" posture for lifting.  You can get the load closer to the body.</a:t>
          </a:r>
        </a:p>
      </dsp:txBody>
      <dsp:txXfrm>
        <a:off x="2151" y="92464"/>
        <a:ext cx="2304355" cy="1382613"/>
      </dsp:txXfrm>
    </dsp:sp>
    <dsp:sp modelId="{B5541822-E06D-4815-895C-672966FA375D}">
      <dsp:nvSpPr>
        <dsp:cNvPr id="0" name=""/>
        <dsp:cNvSpPr/>
      </dsp:nvSpPr>
      <dsp:spPr>
        <a:xfrm>
          <a:off x="5139064" y="738051"/>
          <a:ext cx="499401" cy="91440"/>
        </a:xfrm>
        <a:custGeom>
          <a:avLst/>
          <a:gdLst/>
          <a:ahLst/>
          <a:cxnLst/>
          <a:rect l="0" t="0" r="0" b="0"/>
          <a:pathLst>
            <a:path>
              <a:moveTo>
                <a:pt x="0" y="45720"/>
              </a:moveTo>
              <a:lnTo>
                <a:pt x="499401"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75515" y="781121"/>
        <a:ext cx="26500" cy="5300"/>
      </dsp:txXfrm>
    </dsp:sp>
    <dsp:sp modelId="{00F2FD97-CA9C-4297-84B3-4871FFABC80F}">
      <dsp:nvSpPr>
        <dsp:cNvPr id="0" name=""/>
        <dsp:cNvSpPr/>
      </dsp:nvSpPr>
      <dsp:spPr>
        <a:xfrm>
          <a:off x="2836508" y="92464"/>
          <a:ext cx="2304355" cy="1382613"/>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915" tIns="118525" rIns="112915" bIns="118525" numCol="1" spcCol="1270" anchor="ctr" anchorCtr="0">
          <a:noAutofit/>
        </a:bodyPr>
        <a:lstStyle/>
        <a:p>
          <a:pPr marL="0" lvl="0" indent="0" algn="ctr" defTabSz="622300">
            <a:lnSpc>
              <a:spcPct val="90000"/>
            </a:lnSpc>
            <a:spcBef>
              <a:spcPct val="0"/>
            </a:spcBef>
            <a:spcAft>
              <a:spcPct val="35000"/>
            </a:spcAft>
            <a:buNone/>
          </a:pPr>
          <a:r>
            <a:rPr lang="en-US" sz="1400" kern="1200" dirty="0"/>
            <a:t>Next, bend over the load slightly, not bending the knee, but keeping yourself in as close to the load as possible.</a:t>
          </a:r>
        </a:p>
      </dsp:txBody>
      <dsp:txXfrm>
        <a:off x="2836508" y="92464"/>
        <a:ext cx="2304355" cy="1382613"/>
      </dsp:txXfrm>
    </dsp:sp>
    <dsp:sp modelId="{0DA495A8-CCCC-42A2-A47F-303D3E730FAA}">
      <dsp:nvSpPr>
        <dsp:cNvPr id="0" name=""/>
        <dsp:cNvSpPr/>
      </dsp:nvSpPr>
      <dsp:spPr>
        <a:xfrm>
          <a:off x="7973422" y="738051"/>
          <a:ext cx="499401" cy="91440"/>
        </a:xfrm>
        <a:custGeom>
          <a:avLst/>
          <a:gdLst/>
          <a:ahLst/>
          <a:cxnLst/>
          <a:rect l="0" t="0" r="0" b="0"/>
          <a:pathLst>
            <a:path>
              <a:moveTo>
                <a:pt x="0" y="45720"/>
              </a:moveTo>
              <a:lnTo>
                <a:pt x="499401"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209873" y="781121"/>
        <a:ext cx="26500" cy="5300"/>
      </dsp:txXfrm>
    </dsp:sp>
    <dsp:sp modelId="{5CA98638-FE96-4824-BCAA-0AE6D8789244}">
      <dsp:nvSpPr>
        <dsp:cNvPr id="0" name=""/>
        <dsp:cNvSpPr/>
      </dsp:nvSpPr>
      <dsp:spPr>
        <a:xfrm>
          <a:off x="5670866" y="92464"/>
          <a:ext cx="2304355" cy="138261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915" tIns="118525" rIns="112915" bIns="118525" numCol="1" spcCol="1270" anchor="ctr" anchorCtr="0">
          <a:noAutofit/>
        </a:bodyPr>
        <a:lstStyle/>
        <a:p>
          <a:pPr marL="0" lvl="0" indent="0" algn="ctr" defTabSz="622300">
            <a:lnSpc>
              <a:spcPct val="90000"/>
            </a:lnSpc>
            <a:spcBef>
              <a:spcPct val="0"/>
            </a:spcBef>
            <a:spcAft>
              <a:spcPct val="35000"/>
            </a:spcAft>
            <a:buNone/>
          </a:pPr>
          <a:r>
            <a:rPr lang="en-US" sz="1400" kern="1200"/>
            <a:t>Grab the load using the full palm and pull it toward your abdomen; then carry it.</a:t>
          </a:r>
        </a:p>
      </dsp:txBody>
      <dsp:txXfrm>
        <a:off x="5670866" y="92464"/>
        <a:ext cx="2304355" cy="1382613"/>
      </dsp:txXfrm>
    </dsp:sp>
    <dsp:sp modelId="{BD3FED17-FA4F-4522-A0A3-1D62636D9153}">
      <dsp:nvSpPr>
        <dsp:cNvPr id="0" name=""/>
        <dsp:cNvSpPr/>
      </dsp:nvSpPr>
      <dsp:spPr>
        <a:xfrm>
          <a:off x="8505223" y="92464"/>
          <a:ext cx="2304355" cy="1382613"/>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915" tIns="118525" rIns="112915" bIns="118525" numCol="1" spcCol="1270" anchor="ctr" anchorCtr="0">
          <a:noAutofit/>
        </a:bodyPr>
        <a:lstStyle/>
        <a:p>
          <a:pPr marL="0" lvl="0" indent="0" algn="ctr" defTabSz="622300">
            <a:lnSpc>
              <a:spcPct val="90000"/>
            </a:lnSpc>
            <a:spcBef>
              <a:spcPct val="0"/>
            </a:spcBef>
            <a:spcAft>
              <a:spcPct val="35000"/>
            </a:spcAft>
            <a:buNone/>
          </a:pPr>
          <a:r>
            <a:rPr lang="en-US" sz="1400" kern="1200" dirty="0"/>
            <a:t>When you set the load down, reverse this procedure, making sure that you set it down close to your body.</a:t>
          </a:r>
        </a:p>
      </dsp:txBody>
      <dsp:txXfrm>
        <a:off x="8505223" y="92464"/>
        <a:ext cx="2304355" cy="13826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2D5562-61B8-4F2D-B0A9-68B97193E269}">
      <dsp:nvSpPr>
        <dsp:cNvPr id="0" name=""/>
        <dsp:cNvSpPr/>
      </dsp:nvSpPr>
      <dsp:spPr>
        <a:xfrm>
          <a:off x="0" y="4585"/>
          <a:ext cx="9791928" cy="10348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F739C7-C60E-40FD-870E-C077BA84D9F3}">
      <dsp:nvSpPr>
        <dsp:cNvPr id="0" name=""/>
        <dsp:cNvSpPr/>
      </dsp:nvSpPr>
      <dsp:spPr>
        <a:xfrm>
          <a:off x="313041" y="237426"/>
          <a:ext cx="569723" cy="5691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BE5226-3C1F-4958-87D5-DBF7035475EF}">
      <dsp:nvSpPr>
        <dsp:cNvPr id="0" name=""/>
        <dsp:cNvSpPr/>
      </dsp:nvSpPr>
      <dsp:spPr>
        <a:xfrm>
          <a:off x="1195806" y="4585"/>
          <a:ext cx="8577705" cy="106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944" tIns="112944" rIns="112944" bIns="112944" numCol="1" spcCol="1270" anchor="ctr" anchorCtr="0">
          <a:noAutofit/>
        </a:bodyPr>
        <a:lstStyle/>
        <a:p>
          <a:pPr marL="0" lvl="0" indent="0" algn="l" defTabSz="622300">
            <a:lnSpc>
              <a:spcPct val="100000"/>
            </a:lnSpc>
            <a:spcBef>
              <a:spcPct val="0"/>
            </a:spcBef>
            <a:spcAft>
              <a:spcPct val="35000"/>
            </a:spcAft>
            <a:buNone/>
          </a:pPr>
          <a:r>
            <a:rPr lang="en-US" sz="1400" b="0" i="0" kern="1200"/>
            <a:t>Excavations that are less than four feet in depth do not require a stairway, anchored ladder, or ramp. Excavations that are four or more feet in depth require one of these structures, or other safe means of access and egress. This prevents employees from having to travel more than 25 feet to get out of the excavation from any point within the excavation.</a:t>
          </a:r>
          <a:endParaRPr lang="en-US" sz="1400" kern="1200"/>
        </a:p>
      </dsp:txBody>
      <dsp:txXfrm>
        <a:off x="1195806" y="4585"/>
        <a:ext cx="8577705" cy="1067187"/>
      </dsp:txXfrm>
    </dsp:sp>
    <dsp:sp modelId="{4A08F776-7873-4D6B-A709-4D2A16057875}">
      <dsp:nvSpPr>
        <dsp:cNvPr id="0" name=""/>
        <dsp:cNvSpPr/>
      </dsp:nvSpPr>
      <dsp:spPr>
        <a:xfrm>
          <a:off x="0" y="1338570"/>
          <a:ext cx="9791928" cy="10348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3D736C-B86F-41EC-851A-119E8A1CB785}">
      <dsp:nvSpPr>
        <dsp:cNvPr id="0" name=""/>
        <dsp:cNvSpPr/>
      </dsp:nvSpPr>
      <dsp:spPr>
        <a:xfrm>
          <a:off x="313041" y="1571411"/>
          <a:ext cx="569723" cy="5691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FE50E-7A81-45A4-8C6A-E76C5E174F3B}">
      <dsp:nvSpPr>
        <dsp:cNvPr id="0" name=""/>
        <dsp:cNvSpPr/>
      </dsp:nvSpPr>
      <dsp:spPr>
        <a:xfrm>
          <a:off x="1195806" y="1338570"/>
          <a:ext cx="8577705" cy="106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944" tIns="112944" rIns="112944" bIns="112944" numCol="1" spcCol="1270" anchor="ctr" anchorCtr="0">
          <a:noAutofit/>
        </a:bodyPr>
        <a:lstStyle/>
        <a:p>
          <a:pPr marL="0" lvl="0" indent="0" algn="l" defTabSz="622300">
            <a:lnSpc>
              <a:spcPct val="100000"/>
            </a:lnSpc>
            <a:spcBef>
              <a:spcPct val="0"/>
            </a:spcBef>
            <a:spcAft>
              <a:spcPct val="35000"/>
            </a:spcAft>
            <a:buNone/>
          </a:pPr>
          <a:r>
            <a:rPr lang="en-US" sz="1400" b="0" i="0" kern="1200"/>
            <a:t>Also, walkways must be provided where employees or equipment are permitted to cross over excavations. Guardrails, complying with OSHA requirements, must be provided where walkways are 6 feet or more above lower levels. Stay aware of your surroundings. Never go beneath loads handled by lifting or digging equipment.</a:t>
          </a:r>
          <a:endParaRPr lang="en-US" sz="1400" kern="1200"/>
        </a:p>
      </dsp:txBody>
      <dsp:txXfrm>
        <a:off x="1195806" y="1338570"/>
        <a:ext cx="8577705" cy="1067187"/>
      </dsp:txXfrm>
    </dsp:sp>
    <dsp:sp modelId="{E720434D-03FA-4DA3-B414-3899B2693BA8}">
      <dsp:nvSpPr>
        <dsp:cNvPr id="0" name=""/>
        <dsp:cNvSpPr/>
      </dsp:nvSpPr>
      <dsp:spPr>
        <a:xfrm>
          <a:off x="0" y="2672554"/>
          <a:ext cx="9791928" cy="10348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FC96E7-3800-4436-BBF1-13374A2F0415}">
      <dsp:nvSpPr>
        <dsp:cNvPr id="0" name=""/>
        <dsp:cNvSpPr/>
      </dsp:nvSpPr>
      <dsp:spPr>
        <a:xfrm>
          <a:off x="313041" y="2905395"/>
          <a:ext cx="569723" cy="5691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594B09-6559-40AC-B881-0FB1448337E2}">
      <dsp:nvSpPr>
        <dsp:cNvPr id="0" name=""/>
        <dsp:cNvSpPr/>
      </dsp:nvSpPr>
      <dsp:spPr>
        <a:xfrm>
          <a:off x="1195806" y="2672554"/>
          <a:ext cx="8577705" cy="106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944" tIns="112944" rIns="112944" bIns="112944" numCol="1" spcCol="1270" anchor="ctr" anchorCtr="0">
          <a:noAutofit/>
        </a:bodyPr>
        <a:lstStyle/>
        <a:p>
          <a:pPr marL="0" lvl="0" indent="0" algn="l" defTabSz="622300">
            <a:lnSpc>
              <a:spcPct val="100000"/>
            </a:lnSpc>
            <a:spcBef>
              <a:spcPct val="0"/>
            </a:spcBef>
            <a:spcAft>
              <a:spcPct val="35000"/>
            </a:spcAft>
            <a:buNone/>
          </a:pPr>
          <a:r>
            <a:rPr lang="en-US" sz="1400" b="0" i="0" kern="1200"/>
            <a:t>Stay away from vehicles being loaded or unloaded, to avoid being struck by any spillage or falling materials. Operators can stay in vehicle cabs that are being loaded or unloaded when the vehicles are equipped to provide adequate protection for the operator.</a:t>
          </a:r>
          <a:endParaRPr lang="en-US" sz="1400" kern="1200"/>
        </a:p>
      </dsp:txBody>
      <dsp:txXfrm>
        <a:off x="1195806" y="2672554"/>
        <a:ext cx="8577705" cy="1067187"/>
      </dsp:txXfrm>
    </dsp:sp>
    <dsp:sp modelId="{F61097C2-2962-438A-BA25-812AB5DCF300}">
      <dsp:nvSpPr>
        <dsp:cNvPr id="0" name=""/>
        <dsp:cNvSpPr/>
      </dsp:nvSpPr>
      <dsp:spPr>
        <a:xfrm>
          <a:off x="0" y="4006539"/>
          <a:ext cx="9791928" cy="10348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07317E-46EE-47E1-851C-6690CDCA0BB0}">
      <dsp:nvSpPr>
        <dsp:cNvPr id="0" name=""/>
        <dsp:cNvSpPr/>
      </dsp:nvSpPr>
      <dsp:spPr>
        <a:xfrm>
          <a:off x="313041" y="4239380"/>
          <a:ext cx="569723" cy="56916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55AFF6-BB30-4BFA-BC8D-78C44570DAC2}">
      <dsp:nvSpPr>
        <dsp:cNvPr id="0" name=""/>
        <dsp:cNvSpPr/>
      </dsp:nvSpPr>
      <dsp:spPr>
        <a:xfrm>
          <a:off x="1195806" y="4006539"/>
          <a:ext cx="8577705" cy="106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944" tIns="112944" rIns="112944" bIns="112944" numCol="1" spcCol="1270" anchor="ctr" anchorCtr="0">
          <a:noAutofit/>
        </a:bodyPr>
        <a:lstStyle/>
        <a:p>
          <a:pPr marL="0" lvl="0" indent="0" algn="l" defTabSz="622300">
            <a:lnSpc>
              <a:spcPct val="100000"/>
            </a:lnSpc>
            <a:spcBef>
              <a:spcPct val="0"/>
            </a:spcBef>
            <a:spcAft>
              <a:spcPct val="35000"/>
            </a:spcAft>
            <a:buNone/>
          </a:pPr>
          <a:r>
            <a:rPr lang="en-US" sz="1400" b="0" i="0" kern="1200"/>
            <a:t>Warning devices are required if mobile equipment is operated next to or near the edge of an excavation and the operator does not have a clear view of the edge of the excavation. Warning systems include barricades and stop logs, and hand or mechanical signals. If possible, any grade should be sloped away from the excavation.</a:t>
          </a:r>
          <a:endParaRPr lang="en-US" sz="1400" kern="1200"/>
        </a:p>
      </dsp:txBody>
      <dsp:txXfrm>
        <a:off x="1195806" y="4006539"/>
        <a:ext cx="8577705" cy="10671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787AE-FD26-4455-B0DA-D2CD9E33C3E7}">
      <dsp:nvSpPr>
        <dsp:cNvPr id="0" name=""/>
        <dsp:cNvSpPr/>
      </dsp:nvSpPr>
      <dsp:spPr>
        <a:xfrm>
          <a:off x="0" y="0"/>
          <a:ext cx="8225867" cy="9344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t>Keep emergency rescue equipment on hand. A breathing apparatus should be on site, as well as a safety harness and lifeline, both of which are required in confined spaces, and a basket stretcher.</a:t>
          </a:r>
          <a:endParaRPr lang="en-US" sz="1400" kern="1200" dirty="0"/>
        </a:p>
      </dsp:txBody>
      <dsp:txXfrm>
        <a:off x="27368" y="27368"/>
        <a:ext cx="7138608" cy="879673"/>
      </dsp:txXfrm>
    </dsp:sp>
    <dsp:sp modelId="{CC52EBAE-70B1-4498-8C63-FB417C24FFC9}">
      <dsp:nvSpPr>
        <dsp:cNvPr id="0" name=""/>
        <dsp:cNvSpPr/>
      </dsp:nvSpPr>
      <dsp:spPr>
        <a:xfrm>
          <a:off x="688916" y="1104302"/>
          <a:ext cx="8225867" cy="9344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To prevent surface water from entering the excavation and to provide adequate drainage of the area next to the excavation, use diversion ditches, dikes, or other suitable methods.</a:t>
          </a:r>
          <a:endParaRPr lang="en-US" sz="1400" kern="1200"/>
        </a:p>
      </dsp:txBody>
      <dsp:txXfrm>
        <a:off x="716284" y="1131670"/>
        <a:ext cx="6874848" cy="879673"/>
      </dsp:txXfrm>
    </dsp:sp>
    <dsp:sp modelId="{137968AB-5A80-40DF-BE19-6F3870BDD088}">
      <dsp:nvSpPr>
        <dsp:cNvPr id="0" name=""/>
        <dsp:cNvSpPr/>
      </dsp:nvSpPr>
      <dsp:spPr>
        <a:xfrm>
          <a:off x="1367550" y="2208604"/>
          <a:ext cx="8225867" cy="9344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In situations where the stability of nearby buildings, walls, or other structures is endangered by excavation operations, support systems are required. These systems may include shoring, bracing, and underpinning, to ensure stability and protect employees.</a:t>
          </a:r>
          <a:endParaRPr lang="en-US" sz="1400" kern="1200"/>
        </a:p>
      </dsp:txBody>
      <dsp:txXfrm>
        <a:off x="1394918" y="2235972"/>
        <a:ext cx="6885130" cy="879673"/>
      </dsp:txXfrm>
    </dsp:sp>
    <dsp:sp modelId="{8FF3CD45-B357-499E-AFAE-38CC52553296}">
      <dsp:nvSpPr>
        <dsp:cNvPr id="0" name=""/>
        <dsp:cNvSpPr/>
      </dsp:nvSpPr>
      <dsp:spPr>
        <a:xfrm>
          <a:off x="2056466" y="3312907"/>
          <a:ext cx="8225867" cy="9344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In an excavation, you must be protected from cave-ins by a protective system. Protective systems include sloping and bench systems, and support systems, such as aluminum hydraulic shoring. These systems must have the capacity to resist any reasonably expected load that could be applied to the system.</a:t>
          </a:r>
          <a:endParaRPr lang="en-US" sz="1400" kern="1200"/>
        </a:p>
      </dsp:txBody>
      <dsp:txXfrm>
        <a:off x="2083834" y="3340275"/>
        <a:ext cx="6874848" cy="879673"/>
      </dsp:txXfrm>
    </dsp:sp>
    <dsp:sp modelId="{1AAEE6E7-A50D-4404-94EC-042736B3C2BF}">
      <dsp:nvSpPr>
        <dsp:cNvPr id="0" name=""/>
        <dsp:cNvSpPr/>
      </dsp:nvSpPr>
      <dsp:spPr>
        <a:xfrm>
          <a:off x="7618500" y="715672"/>
          <a:ext cx="607366" cy="60736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755157" y="715672"/>
        <a:ext cx="334052" cy="457043"/>
      </dsp:txXfrm>
    </dsp:sp>
    <dsp:sp modelId="{14C838EB-071B-4410-BEA9-85564352AFC9}">
      <dsp:nvSpPr>
        <dsp:cNvPr id="0" name=""/>
        <dsp:cNvSpPr/>
      </dsp:nvSpPr>
      <dsp:spPr>
        <a:xfrm>
          <a:off x="8307417" y="1819975"/>
          <a:ext cx="607366" cy="60736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444074" y="1819975"/>
        <a:ext cx="334052" cy="457043"/>
      </dsp:txXfrm>
    </dsp:sp>
    <dsp:sp modelId="{3140FC0F-8CB2-47B8-98C6-B4ACA595C09C}">
      <dsp:nvSpPr>
        <dsp:cNvPr id="0" name=""/>
        <dsp:cNvSpPr/>
      </dsp:nvSpPr>
      <dsp:spPr>
        <a:xfrm>
          <a:off x="8986051" y="2924277"/>
          <a:ext cx="607366" cy="60736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9122708" y="2924277"/>
        <a:ext cx="334052" cy="4570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8679C-8A0B-430B-9C43-B7EC3C007AA5}">
      <dsp:nvSpPr>
        <dsp:cNvPr id="0" name=""/>
        <dsp:cNvSpPr/>
      </dsp:nvSpPr>
      <dsp:spPr>
        <a:xfrm>
          <a:off x="7036" y="409766"/>
          <a:ext cx="684117" cy="6841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EE8FB1-320C-49B9-98A0-1144F83CC9C8}">
      <dsp:nvSpPr>
        <dsp:cNvPr id="0" name=""/>
        <dsp:cNvSpPr/>
      </dsp:nvSpPr>
      <dsp:spPr>
        <a:xfrm>
          <a:off x="150701" y="553430"/>
          <a:ext cx="396787" cy="3967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335BC6-DC2E-4560-9230-2D8EBC438056}">
      <dsp:nvSpPr>
        <dsp:cNvPr id="0" name=""/>
        <dsp:cNvSpPr/>
      </dsp:nvSpPr>
      <dsp:spPr>
        <a:xfrm>
          <a:off x="837750" y="409766"/>
          <a:ext cx="1612561" cy="68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0" i="0" kern="1200" baseline="0"/>
            <a:t>Smoking in boats is prohibited.</a:t>
          </a:r>
          <a:endParaRPr lang="en-US" sz="1100" kern="1200"/>
        </a:p>
      </dsp:txBody>
      <dsp:txXfrm>
        <a:off x="837750" y="409766"/>
        <a:ext cx="1612561" cy="684117"/>
      </dsp:txXfrm>
    </dsp:sp>
    <dsp:sp modelId="{29CFA752-2C31-4077-9B35-75C812AEBD4F}">
      <dsp:nvSpPr>
        <dsp:cNvPr id="0" name=""/>
        <dsp:cNvSpPr/>
      </dsp:nvSpPr>
      <dsp:spPr>
        <a:xfrm>
          <a:off x="2731288" y="409766"/>
          <a:ext cx="684117" cy="6841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291305-2C29-4C15-B354-1EAB620C6DB2}">
      <dsp:nvSpPr>
        <dsp:cNvPr id="0" name=""/>
        <dsp:cNvSpPr/>
      </dsp:nvSpPr>
      <dsp:spPr>
        <a:xfrm>
          <a:off x="2874952" y="553430"/>
          <a:ext cx="396787" cy="3967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F081D9-3E78-4039-904F-AF8C649B5B08}">
      <dsp:nvSpPr>
        <dsp:cNvPr id="0" name=""/>
        <dsp:cNvSpPr/>
      </dsp:nvSpPr>
      <dsp:spPr>
        <a:xfrm>
          <a:off x="3562001" y="409766"/>
          <a:ext cx="1612561" cy="68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0" i="0" kern="1200" baseline="0"/>
            <a:t>Employees shall not be authorized to use a boat (with the exception of john boats used in culverts or streams) unless they have successfully completed an approved safety course.</a:t>
          </a:r>
          <a:endParaRPr lang="en-US" sz="1100" kern="1200"/>
        </a:p>
      </dsp:txBody>
      <dsp:txXfrm>
        <a:off x="3562001" y="409766"/>
        <a:ext cx="1612561" cy="684117"/>
      </dsp:txXfrm>
    </dsp:sp>
    <dsp:sp modelId="{164167A8-633A-47C3-AEDD-62D902C6383B}">
      <dsp:nvSpPr>
        <dsp:cNvPr id="0" name=""/>
        <dsp:cNvSpPr/>
      </dsp:nvSpPr>
      <dsp:spPr>
        <a:xfrm>
          <a:off x="7036" y="1833610"/>
          <a:ext cx="684117" cy="6841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5B8687-574C-4AD0-A926-11C915059F4B}">
      <dsp:nvSpPr>
        <dsp:cNvPr id="0" name=""/>
        <dsp:cNvSpPr/>
      </dsp:nvSpPr>
      <dsp:spPr>
        <a:xfrm>
          <a:off x="150701" y="1977275"/>
          <a:ext cx="396787" cy="3967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F28091-453E-43E1-841D-23CE0F925529}">
      <dsp:nvSpPr>
        <dsp:cNvPr id="0" name=""/>
        <dsp:cNvSpPr/>
      </dsp:nvSpPr>
      <dsp:spPr>
        <a:xfrm>
          <a:off x="837750" y="1833610"/>
          <a:ext cx="1612561" cy="68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0" i="0" kern="1200" baseline="0"/>
            <a:t>All personnel in boats shall wear U.S. Coast Guard approved life vests.</a:t>
          </a:r>
          <a:endParaRPr lang="en-US" sz="1100" kern="1200"/>
        </a:p>
      </dsp:txBody>
      <dsp:txXfrm>
        <a:off x="837750" y="1833610"/>
        <a:ext cx="1612561" cy="684117"/>
      </dsp:txXfrm>
    </dsp:sp>
    <dsp:sp modelId="{CB4A4942-293F-46FF-BC62-3E5ED52BC3F9}">
      <dsp:nvSpPr>
        <dsp:cNvPr id="0" name=""/>
        <dsp:cNvSpPr/>
      </dsp:nvSpPr>
      <dsp:spPr>
        <a:xfrm>
          <a:off x="2731288" y="1833610"/>
          <a:ext cx="684117" cy="6841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D6A387-7B99-4B07-88CC-F5F4CEFD70AA}">
      <dsp:nvSpPr>
        <dsp:cNvPr id="0" name=""/>
        <dsp:cNvSpPr/>
      </dsp:nvSpPr>
      <dsp:spPr>
        <a:xfrm>
          <a:off x="2874952" y="1977275"/>
          <a:ext cx="396787" cy="3967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5095AA-A441-4720-8252-212160E11F64}">
      <dsp:nvSpPr>
        <dsp:cNvPr id="0" name=""/>
        <dsp:cNvSpPr/>
      </dsp:nvSpPr>
      <dsp:spPr>
        <a:xfrm>
          <a:off x="3562001" y="1833610"/>
          <a:ext cx="1612561" cy="68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0" i="0" kern="1200" baseline="0"/>
            <a:t>All boats except john boats shall be required to carry visual distress signals for use during daylight and night operations.</a:t>
          </a:r>
          <a:endParaRPr lang="en-US" sz="1100" kern="1200"/>
        </a:p>
      </dsp:txBody>
      <dsp:txXfrm>
        <a:off x="3562001" y="1833610"/>
        <a:ext cx="1612561" cy="684117"/>
      </dsp:txXfrm>
    </dsp:sp>
    <dsp:sp modelId="{1DB143BC-E094-4BD4-9DB0-242805887436}">
      <dsp:nvSpPr>
        <dsp:cNvPr id="0" name=""/>
        <dsp:cNvSpPr/>
      </dsp:nvSpPr>
      <dsp:spPr>
        <a:xfrm>
          <a:off x="7036" y="3257454"/>
          <a:ext cx="684117" cy="6841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D229A-D7E3-4585-AD28-3A8B0FD0C21F}">
      <dsp:nvSpPr>
        <dsp:cNvPr id="0" name=""/>
        <dsp:cNvSpPr/>
      </dsp:nvSpPr>
      <dsp:spPr>
        <a:xfrm>
          <a:off x="150701" y="3401119"/>
          <a:ext cx="396787" cy="3967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E5192F-76D6-4394-8558-38271DCDB4F3}">
      <dsp:nvSpPr>
        <dsp:cNvPr id="0" name=""/>
        <dsp:cNvSpPr/>
      </dsp:nvSpPr>
      <dsp:spPr>
        <a:xfrm>
          <a:off x="837750" y="3257454"/>
          <a:ext cx="1612561" cy="68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0" i="0" kern="1200" baseline="0"/>
            <a:t>Because certain navigational rules require sound signals, a whistle, horn or bell shall be carried on board all boats, except john boats used in coastal waters.</a:t>
          </a:r>
          <a:endParaRPr lang="en-US" sz="1100" kern="1200"/>
        </a:p>
      </dsp:txBody>
      <dsp:txXfrm>
        <a:off x="837750" y="3257454"/>
        <a:ext cx="1612561" cy="6841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A6193-B944-4DA5-AB70-952CE384FABB}">
      <dsp:nvSpPr>
        <dsp:cNvPr id="0" name=""/>
        <dsp:cNvSpPr/>
      </dsp:nvSpPr>
      <dsp:spPr>
        <a:xfrm>
          <a:off x="0" y="0"/>
          <a:ext cx="1092782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5E7B12-18DF-4138-B82A-6CA3F42E4202}">
      <dsp:nvSpPr>
        <dsp:cNvPr id="0" name=""/>
        <dsp:cNvSpPr/>
      </dsp:nvSpPr>
      <dsp:spPr>
        <a:xfrm>
          <a:off x="0" y="0"/>
          <a:ext cx="10927829" cy="52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Always assume snakes are active.  Do not relax your vigil on sunny winter days.</a:t>
          </a:r>
        </a:p>
      </dsp:txBody>
      <dsp:txXfrm>
        <a:off x="0" y="0"/>
        <a:ext cx="10927829" cy="524100"/>
      </dsp:txXfrm>
    </dsp:sp>
    <dsp:sp modelId="{82413BA6-A547-4ACF-956F-55CB747F62B9}">
      <dsp:nvSpPr>
        <dsp:cNvPr id="0" name=""/>
        <dsp:cNvSpPr/>
      </dsp:nvSpPr>
      <dsp:spPr>
        <a:xfrm>
          <a:off x="0" y="524100"/>
          <a:ext cx="1092782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124BC4-22C2-4042-9DF5-077E6DE083AA}">
      <dsp:nvSpPr>
        <dsp:cNvPr id="0" name=""/>
        <dsp:cNvSpPr/>
      </dsp:nvSpPr>
      <dsp:spPr>
        <a:xfrm>
          <a:off x="0" y="524100"/>
          <a:ext cx="10927829" cy="52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Do not make "solo" trips across snake country which is remote from habitations and frequently used roads.</a:t>
          </a:r>
          <a:endParaRPr lang="en-US" sz="1400" kern="1200" dirty="0"/>
        </a:p>
      </dsp:txBody>
      <dsp:txXfrm>
        <a:off x="0" y="524100"/>
        <a:ext cx="10927829" cy="524100"/>
      </dsp:txXfrm>
    </dsp:sp>
    <dsp:sp modelId="{83C1445F-02B8-4864-8286-BFD3393E7273}">
      <dsp:nvSpPr>
        <dsp:cNvPr id="0" name=""/>
        <dsp:cNvSpPr/>
      </dsp:nvSpPr>
      <dsp:spPr>
        <a:xfrm>
          <a:off x="0" y="1048201"/>
          <a:ext cx="1092782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4D7729-90CF-442A-B4EA-8B61CB16F25D}">
      <dsp:nvSpPr>
        <dsp:cNvPr id="0" name=""/>
        <dsp:cNvSpPr/>
      </dsp:nvSpPr>
      <dsp:spPr>
        <a:xfrm>
          <a:off x="0" y="1048201"/>
          <a:ext cx="10927829" cy="52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When traversing brush or grassy terrain, use a "decoy" such as a level rod or a lath, alongside your legs. </a:t>
          </a:r>
          <a:endParaRPr lang="en-US" sz="1400" kern="1200" dirty="0"/>
        </a:p>
      </dsp:txBody>
      <dsp:txXfrm>
        <a:off x="0" y="1048201"/>
        <a:ext cx="10927829" cy="524100"/>
      </dsp:txXfrm>
    </dsp:sp>
    <dsp:sp modelId="{7B43B352-30BE-4205-AEAD-69913AC93F5C}">
      <dsp:nvSpPr>
        <dsp:cNvPr id="0" name=""/>
        <dsp:cNvSpPr/>
      </dsp:nvSpPr>
      <dsp:spPr>
        <a:xfrm>
          <a:off x="0" y="1572301"/>
          <a:ext cx="1092782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1C6AC1-F9AC-45FA-80F2-4734E62E7468}">
      <dsp:nvSpPr>
        <dsp:cNvPr id="0" name=""/>
        <dsp:cNvSpPr/>
      </dsp:nvSpPr>
      <dsp:spPr>
        <a:xfrm>
          <a:off x="0" y="1572301"/>
          <a:ext cx="10927829" cy="52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Walk heavily to create vibrations that can be felt by snakes (a snake does not hear).</a:t>
          </a:r>
          <a:endParaRPr lang="en-US" sz="1400" kern="1200" dirty="0"/>
        </a:p>
      </dsp:txBody>
      <dsp:txXfrm>
        <a:off x="0" y="1572301"/>
        <a:ext cx="10927829" cy="524100"/>
      </dsp:txXfrm>
    </dsp:sp>
    <dsp:sp modelId="{92705BA3-6EAC-4D48-960B-03D2ACFC583F}">
      <dsp:nvSpPr>
        <dsp:cNvPr id="0" name=""/>
        <dsp:cNvSpPr/>
      </dsp:nvSpPr>
      <dsp:spPr>
        <a:xfrm>
          <a:off x="0" y="2096402"/>
          <a:ext cx="1092782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11E250-DAA8-4B83-B236-5A1F42083905}">
      <dsp:nvSpPr>
        <dsp:cNvPr id="0" name=""/>
        <dsp:cNvSpPr/>
      </dsp:nvSpPr>
      <dsp:spPr>
        <a:xfrm>
          <a:off x="0" y="2096402"/>
          <a:ext cx="10927829" cy="52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Walk away from the shaded side of clumps and bushes when the weather is hot and sunny.</a:t>
          </a:r>
          <a:endParaRPr lang="en-US" sz="1400" kern="1200" dirty="0"/>
        </a:p>
      </dsp:txBody>
      <dsp:txXfrm>
        <a:off x="0" y="2096402"/>
        <a:ext cx="10927829" cy="524100"/>
      </dsp:txXfrm>
    </dsp:sp>
    <dsp:sp modelId="{18530C59-3CB6-4B2F-9BC3-C14E1F147BF0}">
      <dsp:nvSpPr>
        <dsp:cNvPr id="0" name=""/>
        <dsp:cNvSpPr/>
      </dsp:nvSpPr>
      <dsp:spPr>
        <a:xfrm>
          <a:off x="0" y="2620503"/>
          <a:ext cx="1092782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7BBE30-E327-4490-8B09-2CA8E0373969}">
      <dsp:nvSpPr>
        <dsp:cNvPr id="0" name=""/>
        <dsp:cNvSpPr/>
      </dsp:nvSpPr>
      <dsp:spPr>
        <a:xfrm>
          <a:off x="0" y="2620503"/>
          <a:ext cx="10927829" cy="52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Step atop logs and large rocks, instead of stepping over them and into unseen areas.  The safest policy is to walk around such obstacles.</a:t>
          </a:r>
          <a:endParaRPr lang="en-US" sz="1400" kern="1200" dirty="0"/>
        </a:p>
      </dsp:txBody>
      <dsp:txXfrm>
        <a:off x="0" y="2620503"/>
        <a:ext cx="10927829" cy="524100"/>
      </dsp:txXfrm>
    </dsp:sp>
    <dsp:sp modelId="{15C2AED3-CF94-45DC-B91E-D92D8A8F86A5}">
      <dsp:nvSpPr>
        <dsp:cNvPr id="0" name=""/>
        <dsp:cNvSpPr/>
      </dsp:nvSpPr>
      <dsp:spPr>
        <a:xfrm>
          <a:off x="0" y="3144603"/>
          <a:ext cx="1092782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FE29BB-19B9-40A1-B915-A018CC58A4BB}">
      <dsp:nvSpPr>
        <dsp:cNvPr id="0" name=""/>
        <dsp:cNvSpPr/>
      </dsp:nvSpPr>
      <dsp:spPr>
        <a:xfrm>
          <a:off x="0" y="3144603"/>
          <a:ext cx="10927829" cy="52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Do not jump down from overhangs onto areas where snakes might be hidden from view.</a:t>
          </a:r>
          <a:endParaRPr lang="en-US" sz="1400" kern="1200" dirty="0"/>
        </a:p>
      </dsp:txBody>
      <dsp:txXfrm>
        <a:off x="0" y="3144603"/>
        <a:ext cx="10927829" cy="524100"/>
      </dsp:txXfrm>
    </dsp:sp>
    <dsp:sp modelId="{A52A27AB-0A12-44A5-B22A-9B15A4246950}">
      <dsp:nvSpPr>
        <dsp:cNvPr id="0" name=""/>
        <dsp:cNvSpPr/>
      </dsp:nvSpPr>
      <dsp:spPr>
        <a:xfrm>
          <a:off x="0" y="3668704"/>
          <a:ext cx="1092782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EC2867-35BF-4F22-9CB4-A480CE3F4AF3}">
      <dsp:nvSpPr>
        <dsp:cNvPr id="0" name=""/>
        <dsp:cNvSpPr/>
      </dsp:nvSpPr>
      <dsp:spPr>
        <a:xfrm>
          <a:off x="0" y="3668704"/>
          <a:ext cx="10927829" cy="52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Avoid steep climbs if possible where a snake, uphill from you, could strike the upper portions of your body.  Bites on the torso, the neck, and the head are much more damaging and more difficult to treat than those on the limbs.</a:t>
          </a:r>
          <a:endParaRPr lang="en-US" sz="1400" kern="1200" dirty="0"/>
        </a:p>
      </dsp:txBody>
      <dsp:txXfrm>
        <a:off x="0" y="3668704"/>
        <a:ext cx="10927829" cy="5241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A6193-B944-4DA5-AB70-952CE384FABB}">
      <dsp:nvSpPr>
        <dsp:cNvPr id="0" name=""/>
        <dsp:cNvSpPr/>
      </dsp:nvSpPr>
      <dsp:spPr>
        <a:xfrm>
          <a:off x="0" y="2047"/>
          <a:ext cx="1092782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5E7B12-18DF-4138-B82A-6CA3F42E4202}">
      <dsp:nvSpPr>
        <dsp:cNvPr id="0" name=""/>
        <dsp:cNvSpPr/>
      </dsp:nvSpPr>
      <dsp:spPr>
        <a:xfrm>
          <a:off x="0" y="2047"/>
          <a:ext cx="10927829" cy="349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Never climb vertical or near vertical faces where handholds on unseen areas above your head are required.</a:t>
          </a:r>
        </a:p>
      </dsp:txBody>
      <dsp:txXfrm>
        <a:off x="0" y="2047"/>
        <a:ext cx="10927829" cy="349059"/>
      </dsp:txXfrm>
    </dsp:sp>
    <dsp:sp modelId="{67180DA9-91B4-45A6-9D84-A8C5ACE27040}">
      <dsp:nvSpPr>
        <dsp:cNvPr id="0" name=""/>
        <dsp:cNvSpPr/>
      </dsp:nvSpPr>
      <dsp:spPr>
        <a:xfrm>
          <a:off x="0" y="351106"/>
          <a:ext cx="1092782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FEE840-F994-4BF6-8167-34D9C48DA178}">
      <dsp:nvSpPr>
        <dsp:cNvPr id="0" name=""/>
        <dsp:cNvSpPr/>
      </dsp:nvSpPr>
      <dsp:spPr>
        <a:xfrm>
          <a:off x="0" y="351106"/>
          <a:ext cx="10927829" cy="349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Do not attempt, under any circumstances, to capture snakes!!</a:t>
          </a:r>
        </a:p>
      </dsp:txBody>
      <dsp:txXfrm>
        <a:off x="0" y="351106"/>
        <a:ext cx="10927829" cy="349059"/>
      </dsp:txXfrm>
    </dsp:sp>
    <dsp:sp modelId="{66E0639C-C418-48BC-8AEB-6861BFB5EB2E}">
      <dsp:nvSpPr>
        <dsp:cNvPr id="0" name=""/>
        <dsp:cNvSpPr/>
      </dsp:nvSpPr>
      <dsp:spPr>
        <a:xfrm>
          <a:off x="0" y="700165"/>
          <a:ext cx="1092782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399699-146F-41CF-948B-82D05A34DE40}">
      <dsp:nvSpPr>
        <dsp:cNvPr id="0" name=""/>
        <dsp:cNvSpPr/>
      </dsp:nvSpPr>
      <dsp:spPr>
        <a:xfrm>
          <a:off x="0" y="700165"/>
          <a:ext cx="10927829" cy="349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Do not try to kill a snake unless it is a positive threat to safety.</a:t>
          </a:r>
        </a:p>
      </dsp:txBody>
      <dsp:txXfrm>
        <a:off x="0" y="700165"/>
        <a:ext cx="10927829" cy="349059"/>
      </dsp:txXfrm>
    </dsp:sp>
    <dsp:sp modelId="{68AB144E-8D7A-4833-B727-4BDA23D41F04}">
      <dsp:nvSpPr>
        <dsp:cNvPr id="0" name=""/>
        <dsp:cNvSpPr/>
      </dsp:nvSpPr>
      <dsp:spPr>
        <a:xfrm>
          <a:off x="0" y="1049224"/>
          <a:ext cx="1092782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F43FF8-C57C-48B3-AEF8-86DAE38117DD}">
      <dsp:nvSpPr>
        <dsp:cNvPr id="0" name=""/>
        <dsp:cNvSpPr/>
      </dsp:nvSpPr>
      <dsp:spPr>
        <a:xfrm>
          <a:off x="0" y="1049224"/>
          <a:ext cx="10927829" cy="349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Avoid likely snake areas such as small rodent trails, pack rats' nests or gopher tortoise dens.</a:t>
          </a:r>
        </a:p>
      </dsp:txBody>
      <dsp:txXfrm>
        <a:off x="0" y="1049224"/>
        <a:ext cx="10927829" cy="349059"/>
      </dsp:txXfrm>
    </dsp:sp>
    <dsp:sp modelId="{57C15AEB-7A26-4997-A8B6-9651060B22AF}">
      <dsp:nvSpPr>
        <dsp:cNvPr id="0" name=""/>
        <dsp:cNvSpPr/>
      </dsp:nvSpPr>
      <dsp:spPr>
        <a:xfrm>
          <a:off x="0" y="1398284"/>
          <a:ext cx="1092782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0636BD-7F73-49C1-B81A-E4C09A937F93}">
      <dsp:nvSpPr>
        <dsp:cNvPr id="0" name=""/>
        <dsp:cNvSpPr/>
      </dsp:nvSpPr>
      <dsp:spPr>
        <a:xfrm>
          <a:off x="0" y="1398284"/>
          <a:ext cx="10927829" cy="349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When necessary to move low-lying logs, large rocks and boards, use a pry bar, not your hands.</a:t>
          </a:r>
        </a:p>
      </dsp:txBody>
      <dsp:txXfrm>
        <a:off x="0" y="1398284"/>
        <a:ext cx="10927829" cy="349059"/>
      </dsp:txXfrm>
    </dsp:sp>
    <dsp:sp modelId="{695DCF14-FDD4-42C4-B55B-F89DF8927287}">
      <dsp:nvSpPr>
        <dsp:cNvPr id="0" name=""/>
        <dsp:cNvSpPr/>
      </dsp:nvSpPr>
      <dsp:spPr>
        <a:xfrm>
          <a:off x="0" y="1747343"/>
          <a:ext cx="1092782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3C6429-D7A1-4672-9C32-FB31B1475F96}">
      <dsp:nvSpPr>
        <dsp:cNvPr id="0" name=""/>
        <dsp:cNvSpPr/>
      </dsp:nvSpPr>
      <dsp:spPr>
        <a:xfrm>
          <a:off x="0" y="1747343"/>
          <a:ext cx="10927829" cy="349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Double your precautions at night, especially in warm weather.</a:t>
          </a:r>
        </a:p>
      </dsp:txBody>
      <dsp:txXfrm>
        <a:off x="0" y="1747343"/>
        <a:ext cx="10927829" cy="349059"/>
      </dsp:txXfrm>
    </dsp:sp>
    <dsp:sp modelId="{730ACAA9-C275-4C38-94BC-C77E53261B33}">
      <dsp:nvSpPr>
        <dsp:cNvPr id="0" name=""/>
        <dsp:cNvSpPr/>
      </dsp:nvSpPr>
      <dsp:spPr>
        <a:xfrm>
          <a:off x="0" y="2096402"/>
          <a:ext cx="1092782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6FDF68-AF91-45AD-A989-04F2D4A83D8D}">
      <dsp:nvSpPr>
        <dsp:cNvPr id="0" name=""/>
        <dsp:cNvSpPr/>
      </dsp:nvSpPr>
      <dsp:spPr>
        <a:xfrm>
          <a:off x="0" y="2096402"/>
          <a:ext cx="10927829" cy="349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Keep vehicles near your work area for rapid transport if a snakebite should occur.</a:t>
          </a:r>
        </a:p>
      </dsp:txBody>
      <dsp:txXfrm>
        <a:off x="0" y="2096402"/>
        <a:ext cx="10927829" cy="349059"/>
      </dsp:txXfrm>
    </dsp:sp>
    <dsp:sp modelId="{780D81D6-84FF-40D4-829B-B59242E8E9ED}">
      <dsp:nvSpPr>
        <dsp:cNvPr id="0" name=""/>
        <dsp:cNvSpPr/>
      </dsp:nvSpPr>
      <dsp:spPr>
        <a:xfrm>
          <a:off x="0" y="2445461"/>
          <a:ext cx="1092782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915F3C-AEC7-4FCF-AA15-6A59F429A743}">
      <dsp:nvSpPr>
        <dsp:cNvPr id="0" name=""/>
        <dsp:cNvSpPr/>
      </dsp:nvSpPr>
      <dsp:spPr>
        <a:xfrm>
          <a:off x="0" y="2445461"/>
          <a:ext cx="10927829" cy="349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If possible, maintain radio contact with isolated employee.</a:t>
          </a:r>
        </a:p>
      </dsp:txBody>
      <dsp:txXfrm>
        <a:off x="0" y="2445461"/>
        <a:ext cx="10927829" cy="349059"/>
      </dsp:txXfrm>
    </dsp:sp>
    <dsp:sp modelId="{25C45EF7-5334-4AC2-ACA6-33121ED3A112}">
      <dsp:nvSpPr>
        <dsp:cNvPr id="0" name=""/>
        <dsp:cNvSpPr/>
      </dsp:nvSpPr>
      <dsp:spPr>
        <a:xfrm>
          <a:off x="0" y="2794520"/>
          <a:ext cx="1092782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B6C3D9-1892-4CCC-B027-0AC6D42ED1A1}">
      <dsp:nvSpPr>
        <dsp:cNvPr id="0" name=""/>
        <dsp:cNvSpPr/>
      </dsp:nvSpPr>
      <dsp:spPr>
        <a:xfrm>
          <a:off x="0" y="2794520"/>
          <a:ext cx="10927829" cy="349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Know the location of the nearest medical facility where antivenin is available and the quickest route there.</a:t>
          </a:r>
        </a:p>
      </dsp:txBody>
      <dsp:txXfrm>
        <a:off x="0" y="2794520"/>
        <a:ext cx="10927829" cy="349059"/>
      </dsp:txXfrm>
    </dsp:sp>
    <dsp:sp modelId="{9B6AE3DC-0E89-4041-90CA-930A965D142C}">
      <dsp:nvSpPr>
        <dsp:cNvPr id="0" name=""/>
        <dsp:cNvSpPr/>
      </dsp:nvSpPr>
      <dsp:spPr>
        <a:xfrm>
          <a:off x="0" y="3143580"/>
          <a:ext cx="1092782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CFAF8E-6A7E-4CC9-AD74-D38228F542D7}">
      <dsp:nvSpPr>
        <dsp:cNvPr id="0" name=""/>
        <dsp:cNvSpPr/>
      </dsp:nvSpPr>
      <dsp:spPr>
        <a:xfrm>
          <a:off x="0" y="3143580"/>
          <a:ext cx="10927829" cy="349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Do not collect rattles.  A fine and highly abrasive dust often accumulates inside the rattles and can cause lasting damage to the eyes.</a:t>
          </a:r>
        </a:p>
      </dsp:txBody>
      <dsp:txXfrm>
        <a:off x="0" y="3143580"/>
        <a:ext cx="10927829" cy="349059"/>
      </dsp:txXfrm>
    </dsp:sp>
    <dsp:sp modelId="{4EC269F4-AD5D-4874-974F-6C9EE0B4B0B4}">
      <dsp:nvSpPr>
        <dsp:cNvPr id="0" name=""/>
        <dsp:cNvSpPr/>
      </dsp:nvSpPr>
      <dsp:spPr>
        <a:xfrm>
          <a:off x="0" y="3492639"/>
          <a:ext cx="1092782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14ABF1-22F1-41A4-B7A7-BFA633C9199E}">
      <dsp:nvSpPr>
        <dsp:cNvPr id="0" name=""/>
        <dsp:cNvSpPr/>
      </dsp:nvSpPr>
      <dsp:spPr>
        <a:xfrm>
          <a:off x="0" y="3492639"/>
          <a:ext cx="10927829" cy="349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Wear high leather boots or snake-leggings in high-hazard areas.</a:t>
          </a:r>
        </a:p>
      </dsp:txBody>
      <dsp:txXfrm>
        <a:off x="0" y="3492639"/>
        <a:ext cx="10927829" cy="349059"/>
      </dsp:txXfrm>
    </dsp:sp>
    <dsp:sp modelId="{78ACA1E1-4327-49A1-9FC0-7F4A7FCA5AD2}">
      <dsp:nvSpPr>
        <dsp:cNvPr id="0" name=""/>
        <dsp:cNvSpPr/>
      </dsp:nvSpPr>
      <dsp:spPr>
        <a:xfrm>
          <a:off x="0" y="3841698"/>
          <a:ext cx="1092782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B98EBF-DE01-4C95-891D-453D956C9527}">
      <dsp:nvSpPr>
        <dsp:cNvPr id="0" name=""/>
        <dsp:cNvSpPr/>
      </dsp:nvSpPr>
      <dsp:spPr>
        <a:xfrm>
          <a:off x="0" y="3841698"/>
          <a:ext cx="10927829" cy="349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Remember that rattlesnakes do not always signal their presence by rattling.</a:t>
          </a:r>
        </a:p>
      </dsp:txBody>
      <dsp:txXfrm>
        <a:off x="0" y="3841698"/>
        <a:ext cx="10927829" cy="3490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C7A472-31D7-461D-9084-8033D2F35C87}">
      <dsp:nvSpPr>
        <dsp:cNvPr id="0" name=""/>
        <dsp:cNvSpPr/>
      </dsp:nvSpPr>
      <dsp:spPr>
        <a:xfrm>
          <a:off x="0" y="3793509"/>
          <a:ext cx="7559504" cy="24889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b="0" i="0" kern="1200"/>
            <a:t>1. Call 911 immediately.</a:t>
          </a:r>
          <a:endParaRPr lang="en-US" sz="2900" kern="1200"/>
        </a:p>
      </dsp:txBody>
      <dsp:txXfrm>
        <a:off x="0" y="3793509"/>
        <a:ext cx="7559504" cy="1344034"/>
      </dsp:txXfrm>
    </dsp:sp>
    <dsp:sp modelId="{8AAB2FC8-1850-4BEA-92EB-9B07F51D1F7D}">
      <dsp:nvSpPr>
        <dsp:cNvPr id="0" name=""/>
        <dsp:cNvSpPr/>
      </dsp:nvSpPr>
      <dsp:spPr>
        <a:xfrm>
          <a:off x="922" y="5087765"/>
          <a:ext cx="1511531" cy="114491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b="0" i="0" kern="1200"/>
            <a:t>2. Note the time of the bite.</a:t>
          </a:r>
          <a:endParaRPr lang="en-US" sz="1200" kern="1200"/>
        </a:p>
      </dsp:txBody>
      <dsp:txXfrm>
        <a:off x="922" y="5087765"/>
        <a:ext cx="1511531" cy="1144918"/>
      </dsp:txXfrm>
    </dsp:sp>
    <dsp:sp modelId="{E2A81C5C-C0CF-4B81-9F93-88F831118C28}">
      <dsp:nvSpPr>
        <dsp:cNvPr id="0" name=""/>
        <dsp:cNvSpPr/>
      </dsp:nvSpPr>
      <dsp:spPr>
        <a:xfrm>
          <a:off x="1512454" y="5087765"/>
          <a:ext cx="1511531" cy="114491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b="0" i="0" kern="1200"/>
            <a:t>3. Keep calm and still as movement can cause the venom to travel more quickly through the body.</a:t>
          </a:r>
          <a:endParaRPr lang="en-US" sz="1200" kern="1200"/>
        </a:p>
      </dsp:txBody>
      <dsp:txXfrm>
        <a:off x="1512454" y="5087765"/>
        <a:ext cx="1511531" cy="1144918"/>
      </dsp:txXfrm>
    </dsp:sp>
    <dsp:sp modelId="{53606E6E-3F43-4ADC-BAE3-8014B5716AF4}">
      <dsp:nvSpPr>
        <dsp:cNvPr id="0" name=""/>
        <dsp:cNvSpPr/>
      </dsp:nvSpPr>
      <dsp:spPr>
        <a:xfrm>
          <a:off x="3023986" y="5087765"/>
          <a:ext cx="1511531" cy="114491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b="0" i="0" kern="1200"/>
            <a:t>4. Remove constricting clothing or jewelry because the area surrounding the bite will likely swell.</a:t>
          </a:r>
          <a:endParaRPr lang="en-US" sz="1200" kern="1200"/>
        </a:p>
      </dsp:txBody>
      <dsp:txXfrm>
        <a:off x="3023986" y="5087765"/>
        <a:ext cx="1511531" cy="1144918"/>
      </dsp:txXfrm>
    </dsp:sp>
    <dsp:sp modelId="{E144F16A-DB74-4A48-A4AD-4A92D14C6040}">
      <dsp:nvSpPr>
        <dsp:cNvPr id="0" name=""/>
        <dsp:cNvSpPr/>
      </dsp:nvSpPr>
      <dsp:spPr>
        <a:xfrm>
          <a:off x="4535517" y="5087765"/>
          <a:ext cx="1511531" cy="114491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b="0" i="0" kern="1200"/>
            <a:t>5. Don’t allow the victim to walk. Carry or transport them by vehicle.</a:t>
          </a:r>
          <a:endParaRPr lang="en-US" sz="1200" kern="1200"/>
        </a:p>
      </dsp:txBody>
      <dsp:txXfrm>
        <a:off x="4535517" y="5087765"/>
        <a:ext cx="1511531" cy="1144918"/>
      </dsp:txXfrm>
    </dsp:sp>
    <dsp:sp modelId="{EB56FD2D-09F4-4E4F-9784-537A4688F507}">
      <dsp:nvSpPr>
        <dsp:cNvPr id="0" name=""/>
        <dsp:cNvSpPr/>
      </dsp:nvSpPr>
      <dsp:spPr>
        <a:xfrm>
          <a:off x="6047049" y="5087765"/>
          <a:ext cx="1511531" cy="1144918"/>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b="0" i="0" kern="1200"/>
            <a:t>6. Do not kill or handle the snake. Take a picture if you can but don’t waste time hunting it down.</a:t>
          </a:r>
          <a:endParaRPr lang="en-US" sz="1200" kern="1200"/>
        </a:p>
      </dsp:txBody>
      <dsp:txXfrm>
        <a:off x="6047049" y="5087765"/>
        <a:ext cx="1511531" cy="1144918"/>
      </dsp:txXfrm>
    </dsp:sp>
    <dsp:sp modelId="{BCF50A9E-B2A9-445F-B1B4-A2866CCA9BC5}">
      <dsp:nvSpPr>
        <dsp:cNvPr id="0" name=""/>
        <dsp:cNvSpPr/>
      </dsp:nvSpPr>
      <dsp:spPr>
        <a:xfrm rot="10800000">
          <a:off x="0" y="2834"/>
          <a:ext cx="7559504" cy="3828009"/>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b="0" i="0" kern="1200"/>
            <a:t>Should you be bitten by a snake, it’s essential to get emergency treatment as quickly as possible. However, there are some tips that you should also keep in mind:</a:t>
          </a:r>
          <a:endParaRPr lang="en-US" sz="2900" kern="1200"/>
        </a:p>
      </dsp:txBody>
      <dsp:txXfrm rot="10800000">
        <a:off x="0" y="2834"/>
        <a:ext cx="7559504" cy="24873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94F65-8944-45A1-8C45-6FCB81419DC0}">
      <dsp:nvSpPr>
        <dsp:cNvPr id="0" name=""/>
        <dsp:cNvSpPr/>
      </dsp:nvSpPr>
      <dsp:spPr>
        <a:xfrm>
          <a:off x="0" y="0"/>
          <a:ext cx="343418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CB2BF6-4B38-4C1A-BE47-D23E8C7707F2}">
      <dsp:nvSpPr>
        <dsp:cNvPr id="0" name=""/>
        <dsp:cNvSpPr/>
      </dsp:nvSpPr>
      <dsp:spPr>
        <a:xfrm>
          <a:off x="0" y="0"/>
          <a:ext cx="3434180" cy="129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dirty="0"/>
            <a:t>Coral Snakes (may be easily confused with Scarlet King Snakes)</a:t>
          </a:r>
          <a:endParaRPr lang="en-US" sz="1600" kern="1200" dirty="0"/>
        </a:p>
      </dsp:txBody>
      <dsp:txXfrm>
        <a:off x="0" y="0"/>
        <a:ext cx="3434180" cy="1294836"/>
      </dsp:txXfrm>
    </dsp:sp>
    <dsp:sp modelId="{82DEAD73-2269-4D9B-BC8A-A8BA1729AAD2}">
      <dsp:nvSpPr>
        <dsp:cNvPr id="0" name=""/>
        <dsp:cNvSpPr/>
      </dsp:nvSpPr>
      <dsp:spPr>
        <a:xfrm>
          <a:off x="0" y="1294836"/>
          <a:ext cx="343418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F4AF58-9121-42B3-A956-81569F908937}">
      <dsp:nvSpPr>
        <dsp:cNvPr id="0" name=""/>
        <dsp:cNvSpPr/>
      </dsp:nvSpPr>
      <dsp:spPr>
        <a:xfrm>
          <a:off x="0" y="1294836"/>
          <a:ext cx="3434180" cy="129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t>Coral snakes vary widely in their behavior, but most are very elusive</a:t>
          </a:r>
          <a:r>
            <a:rPr lang="en-US" sz="1600" kern="1200"/>
            <a:t>.</a:t>
          </a:r>
        </a:p>
      </dsp:txBody>
      <dsp:txXfrm>
        <a:off x="0" y="1294836"/>
        <a:ext cx="3434180" cy="1294836"/>
      </dsp:txXfrm>
    </dsp:sp>
    <dsp:sp modelId="{691A7904-0205-4F55-8F7F-8C13385B6288}">
      <dsp:nvSpPr>
        <dsp:cNvPr id="0" name=""/>
        <dsp:cNvSpPr/>
      </dsp:nvSpPr>
      <dsp:spPr>
        <a:xfrm>
          <a:off x="0" y="2589672"/>
          <a:ext cx="343418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A0317C-F2C5-4A3E-AF45-750A0FCC7471}">
      <dsp:nvSpPr>
        <dsp:cNvPr id="0" name=""/>
        <dsp:cNvSpPr/>
      </dsp:nvSpPr>
      <dsp:spPr>
        <a:xfrm>
          <a:off x="0" y="2589672"/>
          <a:ext cx="3434180" cy="129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a:t>Coral snakes are not aggressive or prone to biting and account for less than 1% of the total number of snake bites each year in the U.S.</a:t>
          </a:r>
          <a:endParaRPr lang="en-US" sz="1600" kern="1200"/>
        </a:p>
      </dsp:txBody>
      <dsp:txXfrm>
        <a:off x="0" y="2589672"/>
        <a:ext cx="3434180" cy="1294836"/>
      </dsp:txXfrm>
    </dsp:sp>
    <dsp:sp modelId="{C8BE61B2-6B52-4A5B-B47B-24746E52D16C}">
      <dsp:nvSpPr>
        <dsp:cNvPr id="0" name=""/>
        <dsp:cNvSpPr/>
      </dsp:nvSpPr>
      <dsp:spPr>
        <a:xfrm>
          <a:off x="0" y="3884508"/>
          <a:ext cx="343418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ABE710-27A4-4466-ABC3-F72E58217D5C}">
      <dsp:nvSpPr>
        <dsp:cNvPr id="0" name=""/>
        <dsp:cNvSpPr/>
      </dsp:nvSpPr>
      <dsp:spPr>
        <a:xfrm>
          <a:off x="0" y="3884508"/>
          <a:ext cx="3434180" cy="129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1" kern="1200"/>
            <a:t>“Red Touch Yellow, Kills a Fellow; </a:t>
          </a:r>
          <a:br>
            <a:rPr lang="en-US" sz="1600" b="1" i="1" kern="1200"/>
          </a:br>
          <a:r>
            <a:rPr lang="en-US" sz="1600" b="1" i="1" kern="1200"/>
            <a:t>Red Touch Black, Friend of Jack”</a:t>
          </a:r>
          <a:endParaRPr lang="en-US" sz="1600" kern="1200"/>
        </a:p>
      </dsp:txBody>
      <dsp:txXfrm>
        <a:off x="0" y="3884508"/>
        <a:ext cx="3434180" cy="1294836"/>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E9DC97-28D5-6541-8C6B-D4AFB60E31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9E64D13-3F4B-19B5-B05C-25E03A3BF8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C217E0-297C-49B6-AE7E-EF73AC008815}" type="datetimeFigureOut">
              <a:rPr lang="en-US" smtClean="0"/>
              <a:t>11/6/2024</a:t>
            </a:fld>
            <a:endParaRPr lang="en-US" dirty="0"/>
          </a:p>
        </p:txBody>
      </p:sp>
      <p:sp>
        <p:nvSpPr>
          <p:cNvPr id="4" name="Footer Placeholder 3">
            <a:extLst>
              <a:ext uri="{FF2B5EF4-FFF2-40B4-BE49-F238E27FC236}">
                <a16:creationId xmlns:a16="http://schemas.microsoft.com/office/drawing/2014/main" id="{15A1E326-5C1B-0E1D-664F-96C93EF3F6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7D6519C-8CAC-F668-4F02-A395E05E90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55291F-A8FB-41D5-821B-FEE87DC40E40}" type="slidenum">
              <a:rPr lang="en-US" smtClean="0"/>
              <a:t>‹#›</a:t>
            </a:fld>
            <a:endParaRPr lang="en-US" dirty="0"/>
          </a:p>
        </p:txBody>
      </p:sp>
    </p:spTree>
    <p:extLst>
      <p:ext uri="{BB962C8B-B14F-4D97-AF65-F5344CB8AC3E}">
        <p14:creationId xmlns:p14="http://schemas.microsoft.com/office/powerpoint/2010/main" val="391396625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8DD0B-D639-4EC5-91CA-CC0EE8A718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F97213-724E-470C-917D-E72B0445F7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85EAEC-2221-4CC0-BC6E-C0C19E31BC69}"/>
              </a:ext>
            </a:extLst>
          </p:cNvPr>
          <p:cNvSpPr>
            <a:spLocks noGrp="1"/>
          </p:cNvSpPr>
          <p:nvPr>
            <p:ph type="dt" sz="half" idx="10"/>
          </p:nvPr>
        </p:nvSpPr>
        <p:spPr/>
        <p:txBody>
          <a:bodyPr/>
          <a:lstStyle/>
          <a:p>
            <a:fld id="{0D567213-A0A6-4C6B-9593-C4E05AB463C3}" type="datetimeFigureOut">
              <a:rPr lang="en-US" smtClean="0"/>
              <a:t>11/6/2024</a:t>
            </a:fld>
            <a:endParaRPr lang="en-US" dirty="0"/>
          </a:p>
        </p:txBody>
      </p:sp>
      <p:sp>
        <p:nvSpPr>
          <p:cNvPr id="5" name="Footer Placeholder 4">
            <a:extLst>
              <a:ext uri="{FF2B5EF4-FFF2-40B4-BE49-F238E27FC236}">
                <a16:creationId xmlns:a16="http://schemas.microsoft.com/office/drawing/2014/main" id="{AF09B088-9F47-419A-8A02-EB62B4CCAE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A23264-2D15-443A-AE25-A83F4E60049D}"/>
              </a:ext>
            </a:extLst>
          </p:cNvPr>
          <p:cNvSpPr>
            <a:spLocks noGrp="1"/>
          </p:cNvSpPr>
          <p:nvPr>
            <p:ph type="sldNum" sz="quarter" idx="12"/>
          </p:nvPr>
        </p:nvSpPr>
        <p:spPr/>
        <p:txBody>
          <a:bodyPr/>
          <a:lstStyle/>
          <a:p>
            <a:fld id="{A23A5278-4BF2-4504-8103-F23629953633}" type="slidenum">
              <a:rPr lang="en-US" smtClean="0"/>
              <a:t>‹#›</a:t>
            </a:fld>
            <a:endParaRPr lang="en-US" dirty="0"/>
          </a:p>
        </p:txBody>
      </p:sp>
    </p:spTree>
    <p:extLst>
      <p:ext uri="{BB962C8B-B14F-4D97-AF65-F5344CB8AC3E}">
        <p14:creationId xmlns:p14="http://schemas.microsoft.com/office/powerpoint/2010/main" val="4227358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924BD-B585-4143-B52C-D03003C3F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AE849B-A9DC-4C33-89D6-82E4AF8572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46826-D2B7-40EC-A8C5-2D3195A5B759}"/>
              </a:ext>
            </a:extLst>
          </p:cNvPr>
          <p:cNvSpPr>
            <a:spLocks noGrp="1"/>
          </p:cNvSpPr>
          <p:nvPr>
            <p:ph type="dt" sz="half" idx="10"/>
          </p:nvPr>
        </p:nvSpPr>
        <p:spPr/>
        <p:txBody>
          <a:bodyPr/>
          <a:lstStyle/>
          <a:p>
            <a:fld id="{0D567213-A0A6-4C6B-9593-C4E05AB463C3}" type="datetimeFigureOut">
              <a:rPr lang="en-US" smtClean="0"/>
              <a:t>11/6/2024</a:t>
            </a:fld>
            <a:endParaRPr lang="en-US" dirty="0"/>
          </a:p>
        </p:txBody>
      </p:sp>
      <p:sp>
        <p:nvSpPr>
          <p:cNvPr id="5" name="Footer Placeholder 4">
            <a:extLst>
              <a:ext uri="{FF2B5EF4-FFF2-40B4-BE49-F238E27FC236}">
                <a16:creationId xmlns:a16="http://schemas.microsoft.com/office/drawing/2014/main" id="{B10B53CF-B0E6-4580-835C-0182A08DB6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B377B8-A3A9-41B4-92FB-BCEF0509788F}"/>
              </a:ext>
            </a:extLst>
          </p:cNvPr>
          <p:cNvSpPr>
            <a:spLocks noGrp="1"/>
          </p:cNvSpPr>
          <p:nvPr>
            <p:ph type="sldNum" sz="quarter" idx="12"/>
          </p:nvPr>
        </p:nvSpPr>
        <p:spPr/>
        <p:txBody>
          <a:bodyPr/>
          <a:lstStyle/>
          <a:p>
            <a:fld id="{A23A5278-4BF2-4504-8103-F23629953633}" type="slidenum">
              <a:rPr lang="en-US" smtClean="0"/>
              <a:t>‹#›</a:t>
            </a:fld>
            <a:endParaRPr lang="en-US" dirty="0"/>
          </a:p>
        </p:txBody>
      </p:sp>
    </p:spTree>
    <p:extLst>
      <p:ext uri="{BB962C8B-B14F-4D97-AF65-F5344CB8AC3E}">
        <p14:creationId xmlns:p14="http://schemas.microsoft.com/office/powerpoint/2010/main" val="2018250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9F765E-ACD6-4B46-9353-8E10D84CAF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CA2E32-273E-401D-9383-5628290D32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1A2D8-E0DC-484F-878D-1F2A3FA4BFF8}"/>
              </a:ext>
            </a:extLst>
          </p:cNvPr>
          <p:cNvSpPr>
            <a:spLocks noGrp="1"/>
          </p:cNvSpPr>
          <p:nvPr>
            <p:ph type="dt" sz="half" idx="10"/>
          </p:nvPr>
        </p:nvSpPr>
        <p:spPr/>
        <p:txBody>
          <a:bodyPr/>
          <a:lstStyle/>
          <a:p>
            <a:fld id="{0D567213-A0A6-4C6B-9593-C4E05AB463C3}" type="datetimeFigureOut">
              <a:rPr lang="en-US" smtClean="0"/>
              <a:t>11/6/2024</a:t>
            </a:fld>
            <a:endParaRPr lang="en-US" dirty="0"/>
          </a:p>
        </p:txBody>
      </p:sp>
      <p:sp>
        <p:nvSpPr>
          <p:cNvPr id="5" name="Footer Placeholder 4">
            <a:extLst>
              <a:ext uri="{FF2B5EF4-FFF2-40B4-BE49-F238E27FC236}">
                <a16:creationId xmlns:a16="http://schemas.microsoft.com/office/drawing/2014/main" id="{94357691-0CE6-4A71-B117-351287D32E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299465-AD15-4E0B-994C-387A92B7132E}"/>
              </a:ext>
            </a:extLst>
          </p:cNvPr>
          <p:cNvSpPr>
            <a:spLocks noGrp="1"/>
          </p:cNvSpPr>
          <p:nvPr>
            <p:ph type="sldNum" sz="quarter" idx="12"/>
          </p:nvPr>
        </p:nvSpPr>
        <p:spPr/>
        <p:txBody>
          <a:bodyPr/>
          <a:lstStyle/>
          <a:p>
            <a:fld id="{A23A5278-4BF2-4504-8103-F23629953633}" type="slidenum">
              <a:rPr lang="en-US" smtClean="0"/>
              <a:t>‹#›</a:t>
            </a:fld>
            <a:endParaRPr lang="en-US" dirty="0"/>
          </a:p>
        </p:txBody>
      </p:sp>
    </p:spTree>
    <p:extLst>
      <p:ext uri="{BB962C8B-B14F-4D97-AF65-F5344CB8AC3E}">
        <p14:creationId xmlns:p14="http://schemas.microsoft.com/office/powerpoint/2010/main" val="2301361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36454-481D-43EC-8DB8-A0487D59B2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D950D-F4D6-4D04-8851-C51A5D1BBE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63A32-3E2B-43DF-9C7E-6BCB78CFB038}"/>
              </a:ext>
            </a:extLst>
          </p:cNvPr>
          <p:cNvSpPr>
            <a:spLocks noGrp="1"/>
          </p:cNvSpPr>
          <p:nvPr>
            <p:ph type="dt" sz="half" idx="10"/>
          </p:nvPr>
        </p:nvSpPr>
        <p:spPr/>
        <p:txBody>
          <a:bodyPr/>
          <a:lstStyle/>
          <a:p>
            <a:fld id="{0D567213-A0A6-4C6B-9593-C4E05AB463C3}" type="datetimeFigureOut">
              <a:rPr lang="en-US" smtClean="0"/>
              <a:t>11/6/2024</a:t>
            </a:fld>
            <a:endParaRPr lang="en-US" dirty="0"/>
          </a:p>
        </p:txBody>
      </p:sp>
      <p:sp>
        <p:nvSpPr>
          <p:cNvPr id="5" name="Footer Placeholder 4">
            <a:extLst>
              <a:ext uri="{FF2B5EF4-FFF2-40B4-BE49-F238E27FC236}">
                <a16:creationId xmlns:a16="http://schemas.microsoft.com/office/drawing/2014/main" id="{0A46EBF4-70A1-4E66-AE03-DE62B1F021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59E422-0E3B-4E93-9233-560931A53186}"/>
              </a:ext>
            </a:extLst>
          </p:cNvPr>
          <p:cNvSpPr>
            <a:spLocks noGrp="1"/>
          </p:cNvSpPr>
          <p:nvPr>
            <p:ph type="sldNum" sz="quarter" idx="12"/>
          </p:nvPr>
        </p:nvSpPr>
        <p:spPr/>
        <p:txBody>
          <a:bodyPr/>
          <a:lstStyle/>
          <a:p>
            <a:fld id="{A23A5278-4BF2-4504-8103-F23629953633}" type="slidenum">
              <a:rPr lang="en-US" smtClean="0"/>
              <a:t>‹#›</a:t>
            </a:fld>
            <a:endParaRPr lang="en-US" dirty="0"/>
          </a:p>
        </p:txBody>
      </p:sp>
    </p:spTree>
    <p:extLst>
      <p:ext uri="{BB962C8B-B14F-4D97-AF65-F5344CB8AC3E}">
        <p14:creationId xmlns:p14="http://schemas.microsoft.com/office/powerpoint/2010/main" val="3877364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B2CA-9332-4585-B43E-0AA1376528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B39236-AA18-412B-8CD3-AC5B48F4AA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8CFE35-63E3-4504-982B-9B27A7710B6F}"/>
              </a:ext>
            </a:extLst>
          </p:cNvPr>
          <p:cNvSpPr>
            <a:spLocks noGrp="1"/>
          </p:cNvSpPr>
          <p:nvPr>
            <p:ph type="dt" sz="half" idx="10"/>
          </p:nvPr>
        </p:nvSpPr>
        <p:spPr/>
        <p:txBody>
          <a:bodyPr/>
          <a:lstStyle/>
          <a:p>
            <a:fld id="{0D567213-A0A6-4C6B-9593-C4E05AB463C3}" type="datetimeFigureOut">
              <a:rPr lang="en-US" smtClean="0"/>
              <a:t>11/6/2024</a:t>
            </a:fld>
            <a:endParaRPr lang="en-US" dirty="0"/>
          </a:p>
        </p:txBody>
      </p:sp>
      <p:sp>
        <p:nvSpPr>
          <p:cNvPr id="5" name="Footer Placeholder 4">
            <a:extLst>
              <a:ext uri="{FF2B5EF4-FFF2-40B4-BE49-F238E27FC236}">
                <a16:creationId xmlns:a16="http://schemas.microsoft.com/office/drawing/2014/main" id="{0E45FCF2-433D-4068-A848-16B0A05282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7AC843-4482-48F6-8851-AD4B8121A255}"/>
              </a:ext>
            </a:extLst>
          </p:cNvPr>
          <p:cNvSpPr>
            <a:spLocks noGrp="1"/>
          </p:cNvSpPr>
          <p:nvPr>
            <p:ph type="sldNum" sz="quarter" idx="12"/>
          </p:nvPr>
        </p:nvSpPr>
        <p:spPr/>
        <p:txBody>
          <a:bodyPr/>
          <a:lstStyle/>
          <a:p>
            <a:fld id="{A23A5278-4BF2-4504-8103-F23629953633}" type="slidenum">
              <a:rPr lang="en-US" smtClean="0"/>
              <a:t>‹#›</a:t>
            </a:fld>
            <a:endParaRPr lang="en-US" dirty="0"/>
          </a:p>
        </p:txBody>
      </p:sp>
    </p:spTree>
    <p:extLst>
      <p:ext uri="{BB962C8B-B14F-4D97-AF65-F5344CB8AC3E}">
        <p14:creationId xmlns:p14="http://schemas.microsoft.com/office/powerpoint/2010/main" val="286656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6E6DC-D786-4CFB-8172-87D43A7053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150C5-69A1-4515-A007-E7E12F930A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B5282A-EB8B-4672-B3F7-AD92C9A282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C255F6-4905-4C4A-8DA5-D73FF2759F11}"/>
              </a:ext>
            </a:extLst>
          </p:cNvPr>
          <p:cNvSpPr>
            <a:spLocks noGrp="1"/>
          </p:cNvSpPr>
          <p:nvPr>
            <p:ph type="dt" sz="half" idx="10"/>
          </p:nvPr>
        </p:nvSpPr>
        <p:spPr/>
        <p:txBody>
          <a:bodyPr/>
          <a:lstStyle/>
          <a:p>
            <a:fld id="{0D567213-A0A6-4C6B-9593-C4E05AB463C3}" type="datetimeFigureOut">
              <a:rPr lang="en-US" smtClean="0"/>
              <a:t>11/6/2024</a:t>
            </a:fld>
            <a:endParaRPr lang="en-US" dirty="0"/>
          </a:p>
        </p:txBody>
      </p:sp>
      <p:sp>
        <p:nvSpPr>
          <p:cNvPr id="6" name="Footer Placeholder 5">
            <a:extLst>
              <a:ext uri="{FF2B5EF4-FFF2-40B4-BE49-F238E27FC236}">
                <a16:creationId xmlns:a16="http://schemas.microsoft.com/office/drawing/2014/main" id="{E8E07F3E-C92F-45FE-97D6-AE7981F82C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DBD2803-7339-4BC1-BE15-53D89639ABC3}"/>
              </a:ext>
            </a:extLst>
          </p:cNvPr>
          <p:cNvSpPr>
            <a:spLocks noGrp="1"/>
          </p:cNvSpPr>
          <p:nvPr>
            <p:ph type="sldNum" sz="quarter" idx="12"/>
          </p:nvPr>
        </p:nvSpPr>
        <p:spPr/>
        <p:txBody>
          <a:bodyPr/>
          <a:lstStyle/>
          <a:p>
            <a:fld id="{A23A5278-4BF2-4504-8103-F23629953633}" type="slidenum">
              <a:rPr lang="en-US" smtClean="0"/>
              <a:t>‹#›</a:t>
            </a:fld>
            <a:endParaRPr lang="en-US" dirty="0"/>
          </a:p>
        </p:txBody>
      </p:sp>
    </p:spTree>
    <p:extLst>
      <p:ext uri="{BB962C8B-B14F-4D97-AF65-F5344CB8AC3E}">
        <p14:creationId xmlns:p14="http://schemas.microsoft.com/office/powerpoint/2010/main" val="2464954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B292C-35AA-467E-B5F5-88F6F65E5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4CF926-CB64-41A2-9A58-E6A0B1CB92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D18F1-559E-49EC-A81A-8107451323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3EF484-0E5E-47A3-8BA1-224596EBAE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60F2E2-0E89-4B0F-B546-0EE466C4B6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A32B64-E19B-4D10-ACD6-74EDF3714A39}"/>
              </a:ext>
            </a:extLst>
          </p:cNvPr>
          <p:cNvSpPr>
            <a:spLocks noGrp="1"/>
          </p:cNvSpPr>
          <p:nvPr>
            <p:ph type="dt" sz="half" idx="10"/>
          </p:nvPr>
        </p:nvSpPr>
        <p:spPr/>
        <p:txBody>
          <a:bodyPr/>
          <a:lstStyle/>
          <a:p>
            <a:fld id="{0D567213-A0A6-4C6B-9593-C4E05AB463C3}" type="datetimeFigureOut">
              <a:rPr lang="en-US" smtClean="0"/>
              <a:t>11/6/2024</a:t>
            </a:fld>
            <a:endParaRPr lang="en-US" dirty="0"/>
          </a:p>
        </p:txBody>
      </p:sp>
      <p:sp>
        <p:nvSpPr>
          <p:cNvPr id="8" name="Footer Placeholder 7">
            <a:extLst>
              <a:ext uri="{FF2B5EF4-FFF2-40B4-BE49-F238E27FC236}">
                <a16:creationId xmlns:a16="http://schemas.microsoft.com/office/drawing/2014/main" id="{8A085E06-73AC-4682-ABE7-97E98497C95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AAE9F82-F99B-49E4-9D9A-67AD1FC456B6}"/>
              </a:ext>
            </a:extLst>
          </p:cNvPr>
          <p:cNvSpPr>
            <a:spLocks noGrp="1"/>
          </p:cNvSpPr>
          <p:nvPr>
            <p:ph type="sldNum" sz="quarter" idx="12"/>
          </p:nvPr>
        </p:nvSpPr>
        <p:spPr/>
        <p:txBody>
          <a:bodyPr/>
          <a:lstStyle/>
          <a:p>
            <a:fld id="{A23A5278-4BF2-4504-8103-F23629953633}" type="slidenum">
              <a:rPr lang="en-US" smtClean="0"/>
              <a:t>‹#›</a:t>
            </a:fld>
            <a:endParaRPr lang="en-US" dirty="0"/>
          </a:p>
        </p:txBody>
      </p:sp>
    </p:spTree>
    <p:extLst>
      <p:ext uri="{BB962C8B-B14F-4D97-AF65-F5344CB8AC3E}">
        <p14:creationId xmlns:p14="http://schemas.microsoft.com/office/powerpoint/2010/main" val="75544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2ED90-2A22-4B21-B95D-D429A4BBDD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E2A8D7-30BC-4E1A-8568-FC94308C1C2D}"/>
              </a:ext>
            </a:extLst>
          </p:cNvPr>
          <p:cNvSpPr>
            <a:spLocks noGrp="1"/>
          </p:cNvSpPr>
          <p:nvPr>
            <p:ph type="dt" sz="half" idx="10"/>
          </p:nvPr>
        </p:nvSpPr>
        <p:spPr/>
        <p:txBody>
          <a:bodyPr/>
          <a:lstStyle/>
          <a:p>
            <a:fld id="{0D567213-A0A6-4C6B-9593-C4E05AB463C3}" type="datetimeFigureOut">
              <a:rPr lang="en-US" smtClean="0"/>
              <a:t>11/6/2024</a:t>
            </a:fld>
            <a:endParaRPr lang="en-US" dirty="0"/>
          </a:p>
        </p:txBody>
      </p:sp>
      <p:sp>
        <p:nvSpPr>
          <p:cNvPr id="4" name="Footer Placeholder 3">
            <a:extLst>
              <a:ext uri="{FF2B5EF4-FFF2-40B4-BE49-F238E27FC236}">
                <a16:creationId xmlns:a16="http://schemas.microsoft.com/office/drawing/2014/main" id="{08C9D497-B5B3-4C4B-8817-604F2AFAD8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D13FF63-EC6F-4BBB-A7D3-D82A91A23242}"/>
              </a:ext>
            </a:extLst>
          </p:cNvPr>
          <p:cNvSpPr>
            <a:spLocks noGrp="1"/>
          </p:cNvSpPr>
          <p:nvPr>
            <p:ph type="sldNum" sz="quarter" idx="12"/>
          </p:nvPr>
        </p:nvSpPr>
        <p:spPr/>
        <p:txBody>
          <a:bodyPr/>
          <a:lstStyle/>
          <a:p>
            <a:fld id="{A23A5278-4BF2-4504-8103-F23629953633}" type="slidenum">
              <a:rPr lang="en-US" smtClean="0"/>
              <a:t>‹#›</a:t>
            </a:fld>
            <a:endParaRPr lang="en-US" dirty="0"/>
          </a:p>
        </p:txBody>
      </p:sp>
    </p:spTree>
    <p:extLst>
      <p:ext uri="{BB962C8B-B14F-4D97-AF65-F5344CB8AC3E}">
        <p14:creationId xmlns:p14="http://schemas.microsoft.com/office/powerpoint/2010/main" val="317959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EAD3D8-C3BF-43EB-B12D-7F115B75F99A}"/>
              </a:ext>
            </a:extLst>
          </p:cNvPr>
          <p:cNvSpPr>
            <a:spLocks noGrp="1"/>
          </p:cNvSpPr>
          <p:nvPr>
            <p:ph type="dt" sz="half" idx="10"/>
          </p:nvPr>
        </p:nvSpPr>
        <p:spPr/>
        <p:txBody>
          <a:bodyPr/>
          <a:lstStyle/>
          <a:p>
            <a:fld id="{0D567213-A0A6-4C6B-9593-C4E05AB463C3}" type="datetimeFigureOut">
              <a:rPr lang="en-US" smtClean="0"/>
              <a:t>11/6/2024</a:t>
            </a:fld>
            <a:endParaRPr lang="en-US" dirty="0"/>
          </a:p>
        </p:txBody>
      </p:sp>
      <p:sp>
        <p:nvSpPr>
          <p:cNvPr id="3" name="Footer Placeholder 2">
            <a:extLst>
              <a:ext uri="{FF2B5EF4-FFF2-40B4-BE49-F238E27FC236}">
                <a16:creationId xmlns:a16="http://schemas.microsoft.com/office/drawing/2014/main" id="{E48CA1F9-968E-48C0-97D5-BA0CDE67739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395C2C3-BE2D-44E4-96E0-D857C7CADDB4}"/>
              </a:ext>
            </a:extLst>
          </p:cNvPr>
          <p:cNvSpPr>
            <a:spLocks noGrp="1"/>
          </p:cNvSpPr>
          <p:nvPr>
            <p:ph type="sldNum" sz="quarter" idx="12"/>
          </p:nvPr>
        </p:nvSpPr>
        <p:spPr/>
        <p:txBody>
          <a:bodyPr/>
          <a:lstStyle/>
          <a:p>
            <a:fld id="{A23A5278-4BF2-4504-8103-F23629953633}" type="slidenum">
              <a:rPr lang="en-US" smtClean="0"/>
              <a:t>‹#›</a:t>
            </a:fld>
            <a:endParaRPr lang="en-US" dirty="0"/>
          </a:p>
        </p:txBody>
      </p:sp>
    </p:spTree>
    <p:extLst>
      <p:ext uri="{BB962C8B-B14F-4D97-AF65-F5344CB8AC3E}">
        <p14:creationId xmlns:p14="http://schemas.microsoft.com/office/powerpoint/2010/main" val="3791616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9FA68-7786-4BB1-9AAE-28F66CFDA6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50A8E0-4ADC-432C-95F4-AFA633C4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418669-2F4C-4733-A49D-5D143EC052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61AE77-7CF1-45E6-BC61-8BCFBE5622B9}"/>
              </a:ext>
            </a:extLst>
          </p:cNvPr>
          <p:cNvSpPr>
            <a:spLocks noGrp="1"/>
          </p:cNvSpPr>
          <p:nvPr>
            <p:ph type="dt" sz="half" idx="10"/>
          </p:nvPr>
        </p:nvSpPr>
        <p:spPr/>
        <p:txBody>
          <a:bodyPr/>
          <a:lstStyle/>
          <a:p>
            <a:fld id="{0D567213-A0A6-4C6B-9593-C4E05AB463C3}" type="datetimeFigureOut">
              <a:rPr lang="en-US" smtClean="0"/>
              <a:t>11/6/2024</a:t>
            </a:fld>
            <a:endParaRPr lang="en-US" dirty="0"/>
          </a:p>
        </p:txBody>
      </p:sp>
      <p:sp>
        <p:nvSpPr>
          <p:cNvPr id="6" name="Footer Placeholder 5">
            <a:extLst>
              <a:ext uri="{FF2B5EF4-FFF2-40B4-BE49-F238E27FC236}">
                <a16:creationId xmlns:a16="http://schemas.microsoft.com/office/drawing/2014/main" id="{14AF58F9-BE01-4DD4-915D-293C3923DA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D4F18FC-0DDC-4001-B1F0-AC7A0728F0F3}"/>
              </a:ext>
            </a:extLst>
          </p:cNvPr>
          <p:cNvSpPr>
            <a:spLocks noGrp="1"/>
          </p:cNvSpPr>
          <p:nvPr>
            <p:ph type="sldNum" sz="quarter" idx="12"/>
          </p:nvPr>
        </p:nvSpPr>
        <p:spPr/>
        <p:txBody>
          <a:bodyPr/>
          <a:lstStyle/>
          <a:p>
            <a:fld id="{A23A5278-4BF2-4504-8103-F23629953633}" type="slidenum">
              <a:rPr lang="en-US" smtClean="0"/>
              <a:t>‹#›</a:t>
            </a:fld>
            <a:endParaRPr lang="en-US" dirty="0"/>
          </a:p>
        </p:txBody>
      </p:sp>
    </p:spTree>
    <p:extLst>
      <p:ext uri="{BB962C8B-B14F-4D97-AF65-F5344CB8AC3E}">
        <p14:creationId xmlns:p14="http://schemas.microsoft.com/office/powerpoint/2010/main" val="837892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9152-C082-4E5C-AB85-3B055C247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499839-9FDF-414A-9772-B8E2C255E2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F42B06C-D4B8-413E-B1AA-BEDACC8250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023DE6-0232-46C0-BD5F-F3FDEB14B7B7}"/>
              </a:ext>
            </a:extLst>
          </p:cNvPr>
          <p:cNvSpPr>
            <a:spLocks noGrp="1"/>
          </p:cNvSpPr>
          <p:nvPr>
            <p:ph type="dt" sz="half" idx="10"/>
          </p:nvPr>
        </p:nvSpPr>
        <p:spPr/>
        <p:txBody>
          <a:bodyPr/>
          <a:lstStyle/>
          <a:p>
            <a:fld id="{0D567213-A0A6-4C6B-9593-C4E05AB463C3}" type="datetimeFigureOut">
              <a:rPr lang="en-US" smtClean="0"/>
              <a:t>11/6/2024</a:t>
            </a:fld>
            <a:endParaRPr lang="en-US" dirty="0"/>
          </a:p>
        </p:txBody>
      </p:sp>
      <p:sp>
        <p:nvSpPr>
          <p:cNvPr id="6" name="Footer Placeholder 5">
            <a:extLst>
              <a:ext uri="{FF2B5EF4-FFF2-40B4-BE49-F238E27FC236}">
                <a16:creationId xmlns:a16="http://schemas.microsoft.com/office/drawing/2014/main" id="{1EA3EFE4-9DA8-4797-9193-3F5255D9B8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667B74-1EBA-4AFA-9C66-1D4C947AE3AE}"/>
              </a:ext>
            </a:extLst>
          </p:cNvPr>
          <p:cNvSpPr>
            <a:spLocks noGrp="1"/>
          </p:cNvSpPr>
          <p:nvPr>
            <p:ph type="sldNum" sz="quarter" idx="12"/>
          </p:nvPr>
        </p:nvSpPr>
        <p:spPr/>
        <p:txBody>
          <a:bodyPr/>
          <a:lstStyle/>
          <a:p>
            <a:fld id="{A23A5278-4BF2-4504-8103-F23629953633}" type="slidenum">
              <a:rPr lang="en-US" smtClean="0"/>
              <a:t>‹#›</a:t>
            </a:fld>
            <a:endParaRPr lang="en-US" dirty="0"/>
          </a:p>
        </p:txBody>
      </p:sp>
    </p:spTree>
    <p:extLst>
      <p:ext uri="{BB962C8B-B14F-4D97-AF65-F5344CB8AC3E}">
        <p14:creationId xmlns:p14="http://schemas.microsoft.com/office/powerpoint/2010/main" val="1596203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40D69D-A44E-4CB7-A950-6F7E5148C4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D6F06A-26E6-406D-A6DD-8E3144BACE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C3DA1-728A-4F63-A872-EF3C0FB445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567213-A0A6-4C6B-9593-C4E05AB463C3}" type="datetimeFigureOut">
              <a:rPr lang="en-US" smtClean="0"/>
              <a:t>11/6/2024</a:t>
            </a:fld>
            <a:endParaRPr lang="en-US" dirty="0"/>
          </a:p>
        </p:txBody>
      </p:sp>
      <p:sp>
        <p:nvSpPr>
          <p:cNvPr id="5" name="Footer Placeholder 4">
            <a:extLst>
              <a:ext uri="{FF2B5EF4-FFF2-40B4-BE49-F238E27FC236}">
                <a16:creationId xmlns:a16="http://schemas.microsoft.com/office/drawing/2014/main" id="{4A686A67-1DE8-4633-BB98-D36A6418AB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49AAF3-1023-4308-98CA-8C19FEF9B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A5278-4BF2-4504-8103-F23629953633}" type="slidenum">
              <a:rPr lang="en-US" smtClean="0"/>
              <a:t>‹#›</a:t>
            </a:fld>
            <a:endParaRPr lang="en-US" dirty="0"/>
          </a:p>
        </p:txBody>
      </p:sp>
    </p:spTree>
    <p:extLst>
      <p:ext uri="{BB962C8B-B14F-4D97-AF65-F5344CB8AC3E}">
        <p14:creationId xmlns:p14="http://schemas.microsoft.com/office/powerpoint/2010/main" val="275430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www.pikist.com/free-photo-venql"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ZWkuheLKjK8"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T_S_fM7l84Q" TargetMode="External"/><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coursehero.com/study-guides/geophysical/thunderstorms/" TargetMode="External"/><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google.com/imgres?imgurl=https%3A%2F%2Fwww.aspca.org%2Fsites%2Fdefault%2Ffiles%2Fstyles%2Fmedium_image_300x200%2Fpublic%2Ffield%2Fimage%2Fplants%2Fpoison-oak.jpg%3Fitok%3D9X4hnXd_&amp;imgrefurl=https%3A%2F%2Fwww.aspca.org%2Fpet-care%2Fanimal-poison-control%2Ftoxic-and-non-toxic-plants%2Fpoison-oak&amp;docid=ydyTlnxJTC1rLM&amp;tbnid=bVlwO_LHCWTnwM%3A&amp;vet=10ahUKEwi29N2P1qTnAhVVl3IEHTSsBAsQMwieASgNMA0..i&amp;w=300&amp;h=200&amp;bih=967&amp;biw=1920&amp;q=POISON%20OAK&amp;ved=0ahUKEwi29N2P1qTnAhVVl3IEHTSsBAsQMwieASgNMA0&amp;iact=mrc&amp;uact=8" TargetMode="External"/><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7">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51FA4F9-FB22-4523-9776-7A9D13B82AB7}"/>
              </a:ext>
            </a:extLst>
          </p:cNvPr>
          <p:cNvSpPr/>
          <p:nvPr/>
        </p:nvSpPr>
        <p:spPr>
          <a:xfrm>
            <a:off x="-139412" y="3746309"/>
            <a:ext cx="12467772" cy="3746309"/>
          </a:xfrm>
          <a:prstGeom prst="rect">
            <a:avLst/>
          </a:prstGeom>
          <a:solidFill>
            <a:srgbClr val="FE7E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E7062231-317F-44CF-9BF5-A79DBB78075D}"/>
              </a:ext>
            </a:extLst>
          </p:cNvPr>
          <p:cNvSpPr>
            <a:spLocks noGrp="1"/>
          </p:cNvSpPr>
          <p:nvPr>
            <p:ph type="title"/>
          </p:nvPr>
        </p:nvSpPr>
        <p:spPr>
          <a:xfrm>
            <a:off x="453860" y="4606041"/>
            <a:ext cx="11281228" cy="1128417"/>
          </a:xfrm>
        </p:spPr>
        <p:txBody>
          <a:bodyPr anchor="ctr">
            <a:normAutofit fontScale="90000"/>
          </a:bodyPr>
          <a:lstStyle/>
          <a:p>
            <a:pPr algn="ctr"/>
            <a:r>
              <a:rPr lang="en-US" sz="5200" b="1" dirty="0">
                <a:latin typeface="Tahoma" panose="020B0604030504040204" pitchFamily="34" charset="0"/>
                <a:ea typeface="Tahoma" panose="020B0604030504040204" pitchFamily="34" charset="0"/>
                <a:cs typeface="Tahoma" panose="020B0604030504040204" pitchFamily="34" charset="0"/>
              </a:rPr>
              <a:t>SAFETY TRAINING</a:t>
            </a:r>
            <a:br>
              <a:rPr lang="en-US" sz="5200" b="1" dirty="0">
                <a:latin typeface="Tahoma" panose="020B0604030504040204" pitchFamily="34" charset="0"/>
                <a:ea typeface="Tahoma" panose="020B0604030504040204" pitchFamily="34" charset="0"/>
                <a:cs typeface="Tahoma" panose="020B0604030504040204" pitchFamily="34" charset="0"/>
              </a:rPr>
            </a:br>
            <a:r>
              <a:rPr lang="en-US" sz="5200" b="1" dirty="0">
                <a:latin typeface="Tahoma" panose="020B0604030504040204" pitchFamily="34" charset="0"/>
                <a:ea typeface="Tahoma" panose="020B0604030504040204" pitchFamily="34" charset="0"/>
                <a:cs typeface="Tahoma" panose="020B0604030504040204" pitchFamily="34" charset="0"/>
              </a:rPr>
              <a:t> FOR SURVEYORS</a:t>
            </a:r>
          </a:p>
        </p:txBody>
      </p:sp>
      <p:sp>
        <p:nvSpPr>
          <p:cNvPr id="4" name="Rectangle 3">
            <a:extLst>
              <a:ext uri="{FF2B5EF4-FFF2-40B4-BE49-F238E27FC236}">
                <a16:creationId xmlns:a16="http://schemas.microsoft.com/office/drawing/2014/main" id="{7CD45DA0-3984-42D4-BD29-C8EB4D1F9886}"/>
              </a:ext>
            </a:extLst>
          </p:cNvPr>
          <p:cNvSpPr/>
          <p:nvPr/>
        </p:nvSpPr>
        <p:spPr>
          <a:xfrm>
            <a:off x="-139411" y="0"/>
            <a:ext cx="12467772" cy="3746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Logo&#10;&#10;Description automatically generated">
            <a:extLst>
              <a:ext uri="{FF2B5EF4-FFF2-40B4-BE49-F238E27FC236}">
                <a16:creationId xmlns:a16="http://schemas.microsoft.com/office/drawing/2014/main" id="{DB2DA4E0-6C4A-4795-B7F1-65CB950DBA77}"/>
              </a:ext>
            </a:extLst>
          </p:cNvPr>
          <p:cNvPicPr>
            <a:picLocks noChangeAspect="1"/>
          </p:cNvPicPr>
          <p:nvPr/>
        </p:nvPicPr>
        <p:blipFill rotWithShape="1">
          <a:blip r:embed="rId2">
            <a:extLst>
              <a:ext uri="{28A0092B-C50C-407E-A947-70E740481C1C}">
                <a14:useLocalDpi xmlns:a14="http://schemas.microsoft.com/office/drawing/2010/main" val="0"/>
              </a:ext>
            </a:extLst>
          </a:blip>
          <a:srcRect l="-1" t="5749" r="-1" b="5591"/>
          <a:stretch/>
        </p:blipFill>
        <p:spPr>
          <a:xfrm>
            <a:off x="2968460" y="340278"/>
            <a:ext cx="6252029" cy="3088722"/>
          </a:xfrm>
          <a:prstGeom prst="rect">
            <a:avLst/>
          </a:prstGeom>
        </p:spPr>
      </p:pic>
    </p:spTree>
    <p:extLst>
      <p:ext uri="{BB962C8B-B14F-4D97-AF65-F5344CB8AC3E}">
        <p14:creationId xmlns:p14="http://schemas.microsoft.com/office/powerpoint/2010/main" val="409603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788F8E-3BA2-4578-8D78-7A5831AB9ADD}"/>
              </a:ext>
            </a:extLst>
          </p:cNvPr>
          <p:cNvSpPr>
            <a:spLocks noGrp="1"/>
          </p:cNvSpPr>
          <p:nvPr>
            <p:ph type="title"/>
          </p:nvPr>
        </p:nvSpPr>
        <p:spPr>
          <a:xfrm>
            <a:off x="6513788" y="365125"/>
            <a:ext cx="4840010" cy="1807305"/>
          </a:xfrm>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PRESSURIZED SPRAY CANS</a:t>
            </a:r>
          </a:p>
        </p:txBody>
      </p:sp>
      <p:pic>
        <p:nvPicPr>
          <p:cNvPr id="5" name="Picture 4" descr="Several cans of spray paint&#10;&#10;Description automatically generated">
            <a:extLst>
              <a:ext uri="{FF2B5EF4-FFF2-40B4-BE49-F238E27FC236}">
                <a16:creationId xmlns:a16="http://schemas.microsoft.com/office/drawing/2014/main" id="{5629D27F-5F93-C7AA-768D-C743BD93CCF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116" r="2357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09CC19AB-9F17-46CD-9774-0638F022FD6A}"/>
              </a:ext>
            </a:extLst>
          </p:cNvPr>
          <p:cNvSpPr>
            <a:spLocks noGrp="1"/>
          </p:cNvSpPr>
          <p:nvPr>
            <p:ph idx="1"/>
          </p:nvPr>
        </p:nvSpPr>
        <p:spPr>
          <a:xfrm>
            <a:off x="6513788" y="2333297"/>
            <a:ext cx="4840010" cy="3843666"/>
          </a:xfrm>
        </p:spPr>
        <p:txBody>
          <a:bodyPr>
            <a:normAutofit/>
          </a:bodyPr>
          <a:lstStyle/>
          <a:p>
            <a:r>
              <a:rPr lang="en-US" sz="1700" dirty="0">
                <a:latin typeface="Tahoma" panose="020B0604030504040204" pitchFamily="34" charset="0"/>
                <a:ea typeface="Tahoma" panose="020B0604030504040204" pitchFamily="34" charset="0"/>
                <a:cs typeface="Tahoma" panose="020B0604030504040204" pitchFamily="34" charset="0"/>
              </a:rPr>
              <a:t>Serious injuries and costly cleanup have resulted from improper handling of pressurized spray cans.</a:t>
            </a:r>
          </a:p>
          <a:p>
            <a:r>
              <a:rPr lang="en-US" sz="1700" dirty="0">
                <a:latin typeface="Tahoma" panose="020B0604030504040204" pitchFamily="34" charset="0"/>
                <a:ea typeface="Tahoma" panose="020B0604030504040204" pitchFamily="34" charset="0"/>
                <a:cs typeface="Tahoma" panose="020B0604030504040204" pitchFamily="34" charset="0"/>
              </a:rPr>
              <a:t>Do not puncture or incinerate.</a:t>
            </a:r>
          </a:p>
          <a:p>
            <a:r>
              <a:rPr lang="en-US" sz="1700" dirty="0">
                <a:latin typeface="Tahoma" panose="020B0604030504040204" pitchFamily="34" charset="0"/>
                <a:ea typeface="Tahoma" panose="020B0604030504040204" pitchFamily="34" charset="0"/>
                <a:cs typeface="Tahoma" panose="020B0604030504040204" pitchFamily="34" charset="0"/>
              </a:rPr>
              <a:t>Store at temperature lower than 120F.</a:t>
            </a:r>
          </a:p>
          <a:p>
            <a:r>
              <a:rPr lang="en-US" sz="1700" dirty="0">
                <a:latin typeface="Tahoma" panose="020B0604030504040204" pitchFamily="34" charset="0"/>
                <a:ea typeface="Tahoma" panose="020B0604030504040204" pitchFamily="34" charset="0"/>
                <a:cs typeface="Tahoma" panose="020B0604030504040204" pitchFamily="34" charset="0"/>
              </a:rPr>
              <a:t>Do not carry in vehicle passenger compartments or on dash boards.</a:t>
            </a:r>
          </a:p>
          <a:p>
            <a:r>
              <a:rPr lang="en-US" sz="1700" dirty="0">
                <a:latin typeface="Tahoma" panose="020B0604030504040204" pitchFamily="34" charset="0"/>
                <a:ea typeface="Tahoma" panose="020B0604030504040204" pitchFamily="34" charset="0"/>
                <a:cs typeface="Tahoma" panose="020B0604030504040204" pitchFamily="34" charset="0"/>
              </a:rPr>
              <a:t>Dispose of through local refuse disposal systems.  </a:t>
            </a:r>
          </a:p>
          <a:p>
            <a:r>
              <a:rPr lang="en-US" sz="1700" dirty="0">
                <a:latin typeface="Tahoma" panose="020B0604030504040204" pitchFamily="34" charset="0"/>
                <a:ea typeface="Tahoma" panose="020B0604030504040204" pitchFamily="34" charset="0"/>
                <a:cs typeface="Tahoma" panose="020B0604030504040204" pitchFamily="34" charset="0"/>
              </a:rPr>
              <a:t>Do not discard any spray cans in a receptacle that is normally accessible to children.</a:t>
            </a:r>
          </a:p>
        </p:txBody>
      </p:sp>
    </p:spTree>
    <p:extLst>
      <p:ext uri="{BB962C8B-B14F-4D97-AF65-F5344CB8AC3E}">
        <p14:creationId xmlns:p14="http://schemas.microsoft.com/office/powerpoint/2010/main" val="2247406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Soil Remediation | Soil Excavation | Contaminated Soil Removal">
            <a:extLst>
              <a:ext uri="{FF2B5EF4-FFF2-40B4-BE49-F238E27FC236}">
                <a16:creationId xmlns:a16="http://schemas.microsoft.com/office/drawing/2014/main" id="{1C30003B-AF82-4A9A-B77E-A0AD8178E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691CEC1-CC75-41F4-814B-B995FD030481}"/>
              </a:ext>
            </a:extLst>
          </p:cNvPr>
          <p:cNvSpPr>
            <a:spLocks noGrp="1"/>
          </p:cNvSpPr>
          <p:nvPr>
            <p:ph type="title"/>
          </p:nvPr>
        </p:nvSpPr>
        <p:spPr>
          <a:xfrm>
            <a:off x="2620945" y="107660"/>
            <a:ext cx="7080738" cy="2799442"/>
          </a:xfrm>
        </p:spPr>
        <p:txBody>
          <a:bodyPr>
            <a:normAutofit/>
          </a:bodyPr>
          <a:lstStyle/>
          <a:p>
            <a:pPr algn="ctr"/>
            <a:r>
              <a:rPr lang="en-US" sz="6000" b="1" dirty="0"/>
              <a:t>EXCAVATION</a:t>
            </a:r>
          </a:p>
        </p:txBody>
      </p:sp>
    </p:spTree>
    <p:extLst>
      <p:ext uri="{BB962C8B-B14F-4D97-AF65-F5344CB8AC3E}">
        <p14:creationId xmlns:p14="http://schemas.microsoft.com/office/powerpoint/2010/main" val="4282395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Box 3">
            <a:extLst>
              <a:ext uri="{FF2B5EF4-FFF2-40B4-BE49-F238E27FC236}">
                <a16:creationId xmlns:a16="http://schemas.microsoft.com/office/drawing/2014/main" id="{02DD8A0E-A4C3-D785-A1CA-393FBB99F143}"/>
              </a:ext>
            </a:extLst>
          </p:cNvPr>
          <p:cNvGraphicFramePr/>
          <p:nvPr/>
        </p:nvGraphicFramePr>
        <p:xfrm>
          <a:off x="1200036" y="833134"/>
          <a:ext cx="9791928" cy="5078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7699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1D218-405D-4AA7-BE29-9704D349CC82}"/>
              </a:ext>
            </a:extLst>
          </p:cNvPr>
          <p:cNvSpPr>
            <a:spLocks noGrp="1"/>
          </p:cNvSpPr>
          <p:nvPr>
            <p:ph type="title"/>
          </p:nvPr>
        </p:nvSpPr>
        <p:spPr/>
        <p:txBody>
          <a:bodyPr/>
          <a:lstStyle/>
          <a:p>
            <a:pPr algn="ctr"/>
            <a:br>
              <a:rPr lang="en-US" dirty="0"/>
            </a:br>
            <a:endParaRPr lang="en-US" dirty="0"/>
          </a:p>
        </p:txBody>
      </p:sp>
      <p:graphicFrame>
        <p:nvGraphicFramePr>
          <p:cNvPr id="6" name="TextBox 3">
            <a:extLst>
              <a:ext uri="{FF2B5EF4-FFF2-40B4-BE49-F238E27FC236}">
                <a16:creationId xmlns:a16="http://schemas.microsoft.com/office/drawing/2014/main" id="{730E81FE-0DB9-6281-B07C-93BFB0415DA5}"/>
              </a:ext>
            </a:extLst>
          </p:cNvPr>
          <p:cNvGraphicFramePr/>
          <p:nvPr>
            <p:extLst>
              <p:ext uri="{D42A27DB-BD31-4B8C-83A1-F6EECF244321}">
                <p14:modId xmlns:p14="http://schemas.microsoft.com/office/powerpoint/2010/main" val="2579162175"/>
              </p:ext>
            </p:extLst>
          </p:nvPr>
        </p:nvGraphicFramePr>
        <p:xfrm>
          <a:off x="1071466" y="1305341"/>
          <a:ext cx="10282334" cy="4247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540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Fall Protection Equipment for Your Workforce">
            <a:extLst>
              <a:ext uri="{FF2B5EF4-FFF2-40B4-BE49-F238E27FC236}">
                <a16:creationId xmlns:a16="http://schemas.microsoft.com/office/drawing/2014/main" id="{8EF32C72-0280-4F26-BFA5-70A539171F3C}"/>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8911" b="6819"/>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691CEC1-CC75-41F4-814B-B995FD030481}"/>
              </a:ext>
            </a:extLst>
          </p:cNvPr>
          <p:cNvSpPr>
            <a:spLocks noGrp="1"/>
          </p:cNvSpPr>
          <p:nvPr>
            <p:ph type="title"/>
          </p:nvPr>
        </p:nvSpPr>
        <p:spPr>
          <a:xfrm>
            <a:off x="1524000" y="1704253"/>
            <a:ext cx="9144000" cy="2900518"/>
          </a:xfrm>
        </p:spPr>
        <p:txBody>
          <a:bodyPr vert="horz" lIns="91440" tIns="45720" rIns="91440" bIns="45720" rtlCol="0" anchor="b">
            <a:normAutofit/>
          </a:bodyPr>
          <a:lstStyle/>
          <a:p>
            <a:pPr algn="ctr"/>
            <a:r>
              <a:rPr lang="en-US" sz="6000" b="1" dirty="0">
                <a:solidFill>
                  <a:srgbClr val="FFFFFF"/>
                </a:solidFill>
              </a:rPr>
              <a:t>FALL PROTECTION</a:t>
            </a:r>
            <a:br>
              <a:rPr lang="en-US" sz="6000" dirty="0">
                <a:solidFill>
                  <a:srgbClr val="FFFFFF"/>
                </a:solidFill>
              </a:rPr>
            </a:br>
            <a:endParaRPr lang="en-US" sz="6000" dirty="0">
              <a:solidFill>
                <a:srgbClr val="FFFFFF"/>
              </a:solidFill>
            </a:endParaRPr>
          </a:p>
        </p:txBody>
      </p:sp>
    </p:spTree>
    <p:extLst>
      <p:ext uri="{BB962C8B-B14F-4D97-AF65-F5344CB8AC3E}">
        <p14:creationId xmlns:p14="http://schemas.microsoft.com/office/powerpoint/2010/main" val="2164643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D44FF1-08A9-7A57-C6B3-53DE603175D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D97CF67-5AB6-8B84-829D-6F0AF0C53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2" name="Rectangle 11">
            <a:extLst>
              <a:ext uri="{FF2B5EF4-FFF2-40B4-BE49-F238E27FC236}">
                <a16:creationId xmlns:a16="http://schemas.microsoft.com/office/drawing/2014/main" id="{ACC9F7AE-6197-8E40-35CC-C61D9CD5E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4" name="Freeform 13">
            <a:extLst>
              <a:ext uri="{FF2B5EF4-FFF2-40B4-BE49-F238E27FC236}">
                <a16:creationId xmlns:a16="http://schemas.microsoft.com/office/drawing/2014/main" id="{7D5D6361-EFD0-F641-44A1-CF5A73403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798A5109-F482-BD7D-E799-CBA91DEE2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B6C9F356-91BD-5B84-128C-94216EF71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F21CF0-7481-9378-B21C-7343D56452A0}"/>
              </a:ext>
            </a:extLst>
          </p:cNvPr>
          <p:cNvSpPr>
            <a:spLocks noGrp="1"/>
          </p:cNvSpPr>
          <p:nvPr>
            <p:ph type="title"/>
          </p:nvPr>
        </p:nvSpPr>
        <p:spPr>
          <a:xfrm>
            <a:off x="4038600" y="259155"/>
            <a:ext cx="7644627" cy="2751086"/>
          </a:xfrm>
        </p:spPr>
        <p:txBody>
          <a:bodyPr vert="horz" lIns="91440" tIns="45720" rIns="91440" bIns="45720" rtlCol="0" anchor="b">
            <a:normAutofit/>
          </a:bodyPr>
          <a:lstStyle/>
          <a:p>
            <a:pPr algn="r"/>
            <a:r>
              <a:rPr lang="en-US" sz="6000" b="1" kern="1200" dirty="0">
                <a:solidFill>
                  <a:schemeClr val="tx1"/>
                </a:solidFill>
                <a:latin typeface="+mj-lt"/>
                <a:ea typeface="+mj-ea"/>
                <a:cs typeface="+mj-cs"/>
              </a:rPr>
              <a:t>INSTRUCTIONAL VIDEO</a:t>
            </a:r>
          </a:p>
        </p:txBody>
      </p:sp>
      <p:sp>
        <p:nvSpPr>
          <p:cNvPr id="5" name="TextBox 4">
            <a:extLst>
              <a:ext uri="{FF2B5EF4-FFF2-40B4-BE49-F238E27FC236}">
                <a16:creationId xmlns:a16="http://schemas.microsoft.com/office/drawing/2014/main" id="{493E6EB8-2E18-211D-2999-2E8497E74684}"/>
              </a:ext>
            </a:extLst>
          </p:cNvPr>
          <p:cNvSpPr txBox="1"/>
          <p:nvPr/>
        </p:nvSpPr>
        <p:spPr>
          <a:xfrm>
            <a:off x="4038599" y="5088125"/>
            <a:ext cx="7644627" cy="1329443"/>
          </a:xfrm>
          <a:prstGeom prst="rect">
            <a:avLst/>
          </a:prstGeom>
        </p:spPr>
        <p:txBody>
          <a:bodyPr vert="horz" lIns="91440" tIns="45720" rIns="91440" bIns="45720" rtlCol="0">
            <a:norm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a:ea typeface="+mn-ea"/>
                <a:cs typeface="+mn-cs"/>
              </a:rPr>
              <a:t>(Click the link above to watch video!)</a:t>
            </a:r>
          </a:p>
        </p:txBody>
      </p:sp>
      <p:sp>
        <p:nvSpPr>
          <p:cNvPr id="6" name="Content Placeholder 2">
            <a:extLst>
              <a:ext uri="{FF2B5EF4-FFF2-40B4-BE49-F238E27FC236}">
                <a16:creationId xmlns:a16="http://schemas.microsoft.com/office/drawing/2014/main" id="{09CC19AB-9F17-46CD-9774-0638F022FD6A}"/>
              </a:ext>
            </a:extLst>
          </p:cNvPr>
          <p:cNvSpPr txBox="1">
            <a:spLocks/>
          </p:cNvSpPr>
          <p:nvPr/>
        </p:nvSpPr>
        <p:spPr>
          <a:xfrm>
            <a:off x="4756976" y="4074707"/>
            <a:ext cx="7123103" cy="9887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000" dirty="0">
                <a:solidFill>
                  <a:srgbClr val="0070C0"/>
                </a:solidFill>
                <a:hlinkClick r:id="rId2">
                  <a:extLst>
                    <a:ext uri="{A12FA001-AC4F-418D-AE19-62706E023703}">
                      <ahyp:hlinkClr xmlns:ahyp="http://schemas.microsoft.com/office/drawing/2018/hyperlinkcolor" val="tx"/>
                    </a:ext>
                  </a:extLst>
                </a:hlinkClick>
              </a:rPr>
              <a:t>Basics of Fall Protection</a:t>
            </a:r>
            <a:endParaRPr lang="en-US" sz="5000" dirty="0">
              <a:solidFill>
                <a:srgbClr val="0070C0"/>
              </a:solidFill>
            </a:endParaRPr>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p:txBody>
      </p:sp>
    </p:spTree>
    <p:extLst>
      <p:ext uri="{BB962C8B-B14F-4D97-AF65-F5344CB8AC3E}">
        <p14:creationId xmlns:p14="http://schemas.microsoft.com/office/powerpoint/2010/main" val="688109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C659353-F88C-4A92-A83C-1626195A8948}"/>
              </a:ext>
            </a:extLst>
          </p:cNvPr>
          <p:cNvPicPr>
            <a:picLocks noChangeAspect="1"/>
          </p:cNvPicPr>
          <p:nvPr/>
        </p:nvPicPr>
        <p:blipFill rotWithShape="1">
          <a:blip r:embed="rId2"/>
          <a:srcRect t="14235" b="1496"/>
          <a:stretch/>
        </p:blipFill>
        <p:spPr>
          <a:xfrm>
            <a:off x="-3047" y="10"/>
            <a:ext cx="12191999" cy="6857990"/>
          </a:xfrm>
          <a:prstGeom prst="rect">
            <a:avLst/>
          </a:prstGeom>
        </p:spPr>
      </p:pic>
      <p:sp>
        <p:nvSpPr>
          <p:cNvPr id="19" name="Rectangle 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0C20BCB-244F-45CD-A10B-0175419897E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6000" b="1" dirty="0">
                <a:solidFill>
                  <a:srgbClr val="FFFFFF"/>
                </a:solidFill>
              </a:rPr>
              <a:t>FENCE CROSSINGS</a:t>
            </a:r>
          </a:p>
        </p:txBody>
      </p:sp>
    </p:spTree>
    <p:extLst>
      <p:ext uri="{BB962C8B-B14F-4D97-AF65-F5344CB8AC3E}">
        <p14:creationId xmlns:p14="http://schemas.microsoft.com/office/powerpoint/2010/main" val="317323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1" name="Straight Connector 1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9016952-3D2A-4DC2-BAAA-50EE48605C15}"/>
              </a:ext>
            </a:extLst>
          </p:cNvPr>
          <p:cNvSpPr/>
          <p:nvPr/>
        </p:nvSpPr>
        <p:spPr>
          <a:xfrm>
            <a:off x="1217569" y="1665928"/>
            <a:ext cx="9406666" cy="3526144"/>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1700" dirty="0">
                <a:solidFill>
                  <a:schemeClr val="bg1"/>
                </a:solidFill>
              </a:rPr>
              <a:t>Use gates when possible and avoid crossings.</a:t>
            </a:r>
          </a:p>
          <a:p>
            <a:pPr marL="342900" indent="-228600">
              <a:lnSpc>
                <a:spcPct val="90000"/>
              </a:lnSpc>
              <a:spcAft>
                <a:spcPts val="600"/>
              </a:spcAft>
              <a:buFont typeface="Arial" panose="020B0604020202020204" pitchFamily="34" charset="0"/>
              <a:buChar char="•"/>
            </a:pPr>
            <a:endParaRPr lang="en-US" sz="1700" dirty="0">
              <a:solidFill>
                <a:schemeClr val="bg1"/>
              </a:solidFill>
            </a:endParaRPr>
          </a:p>
          <a:p>
            <a:pPr marL="342900" indent="-228600">
              <a:lnSpc>
                <a:spcPct val="90000"/>
              </a:lnSpc>
              <a:spcAft>
                <a:spcPts val="600"/>
              </a:spcAft>
              <a:buFont typeface="Arial" panose="020B0604020202020204" pitchFamily="34" charset="0"/>
              <a:buChar char="•"/>
            </a:pPr>
            <a:r>
              <a:rPr lang="en-US" sz="1700" dirty="0">
                <a:solidFill>
                  <a:schemeClr val="bg1"/>
                </a:solidFill>
              </a:rPr>
              <a:t>Use portable chain link fence climber steps or a trestle ladder.</a:t>
            </a:r>
          </a:p>
          <a:p>
            <a:pPr marL="342900" indent="-228600">
              <a:lnSpc>
                <a:spcPct val="90000"/>
              </a:lnSpc>
              <a:spcAft>
                <a:spcPts val="600"/>
              </a:spcAft>
              <a:buFont typeface="Arial" panose="020B0604020202020204" pitchFamily="34" charset="0"/>
              <a:buChar char="•"/>
            </a:pPr>
            <a:endParaRPr lang="en-US" sz="1700" dirty="0">
              <a:solidFill>
                <a:schemeClr val="bg1"/>
              </a:solidFill>
            </a:endParaRPr>
          </a:p>
          <a:p>
            <a:pPr marL="342900" indent="-228600">
              <a:lnSpc>
                <a:spcPct val="90000"/>
              </a:lnSpc>
              <a:spcAft>
                <a:spcPts val="600"/>
              </a:spcAft>
              <a:buFont typeface="Arial" panose="020B0604020202020204" pitchFamily="34" charset="0"/>
              <a:buChar char="•"/>
            </a:pPr>
            <a:r>
              <a:rPr lang="en-US" sz="1700" dirty="0">
                <a:solidFill>
                  <a:schemeClr val="bg1"/>
                </a:solidFill>
              </a:rPr>
              <a:t>Do not attempt to carry anything when climbing on or over obstacles.</a:t>
            </a:r>
          </a:p>
          <a:p>
            <a:pPr marL="342900" indent="-228600">
              <a:lnSpc>
                <a:spcPct val="90000"/>
              </a:lnSpc>
              <a:spcAft>
                <a:spcPts val="600"/>
              </a:spcAft>
              <a:buFont typeface="Arial" panose="020B0604020202020204" pitchFamily="34" charset="0"/>
              <a:buChar char="•"/>
            </a:pPr>
            <a:endParaRPr lang="en-US" sz="1700" dirty="0">
              <a:solidFill>
                <a:schemeClr val="bg1"/>
              </a:solidFill>
            </a:endParaRPr>
          </a:p>
          <a:p>
            <a:pPr marL="342900" indent="-228600">
              <a:lnSpc>
                <a:spcPct val="90000"/>
              </a:lnSpc>
              <a:spcAft>
                <a:spcPts val="600"/>
              </a:spcAft>
              <a:buFont typeface="Arial" panose="020B0604020202020204" pitchFamily="34" charset="0"/>
              <a:buChar char="•"/>
            </a:pPr>
            <a:r>
              <a:rPr lang="en-US" sz="1700" dirty="0">
                <a:solidFill>
                  <a:schemeClr val="bg1"/>
                </a:solidFill>
              </a:rPr>
              <a:t>Cross barbed wire fences at the center of a span and have a co-worker hold the wire(s) for you.</a:t>
            </a:r>
          </a:p>
          <a:p>
            <a:pPr marL="342900" indent="-228600">
              <a:lnSpc>
                <a:spcPct val="90000"/>
              </a:lnSpc>
              <a:spcAft>
                <a:spcPts val="600"/>
              </a:spcAft>
              <a:buFont typeface="Arial" panose="020B0604020202020204" pitchFamily="34" charset="0"/>
              <a:buChar char="•"/>
            </a:pPr>
            <a:endParaRPr lang="en-US" sz="1700" dirty="0">
              <a:solidFill>
                <a:schemeClr val="bg1"/>
              </a:solidFill>
            </a:endParaRPr>
          </a:p>
          <a:p>
            <a:pPr marL="342900" indent="-228600">
              <a:lnSpc>
                <a:spcPct val="90000"/>
              </a:lnSpc>
              <a:spcAft>
                <a:spcPts val="600"/>
              </a:spcAft>
              <a:buFont typeface="Arial" panose="020B0604020202020204" pitchFamily="34" charset="0"/>
              <a:buChar char="•"/>
            </a:pPr>
            <a:r>
              <a:rPr lang="en-US" sz="1700" dirty="0">
                <a:solidFill>
                  <a:schemeClr val="bg1"/>
                </a:solidFill>
              </a:rPr>
              <a:t>When stepping over a barbed wire fence, lay a piece of heavy canvas, such as an empty material bag, over the top strand.</a:t>
            </a:r>
          </a:p>
        </p:txBody>
      </p:sp>
      <p:sp>
        <p:nvSpPr>
          <p:cNvPr id="13" name="Rectangle 1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560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76514255-BCE7-4F66-8840-77D3B55D5FC1}"/>
              </a:ext>
            </a:extLst>
          </p:cNvPr>
          <p:cNvPicPr>
            <a:picLocks noChangeAspect="1"/>
          </p:cNvPicPr>
          <p:nvPr/>
        </p:nvPicPr>
        <p:blipFill rotWithShape="1">
          <a:blip r:embed="rId2">
            <a:alphaModFix amt="50000"/>
          </a:blip>
          <a:srcRect t="3814" b="32"/>
          <a:stretch/>
        </p:blipFill>
        <p:spPr>
          <a:xfrm>
            <a:off x="20" y="1"/>
            <a:ext cx="12191980" cy="6857999"/>
          </a:xfrm>
          <a:prstGeom prst="rect">
            <a:avLst/>
          </a:prstGeom>
        </p:spPr>
      </p:pic>
      <p:sp>
        <p:nvSpPr>
          <p:cNvPr id="4" name="Title 3">
            <a:extLst>
              <a:ext uri="{FF2B5EF4-FFF2-40B4-BE49-F238E27FC236}">
                <a16:creationId xmlns:a16="http://schemas.microsoft.com/office/drawing/2014/main" id="{B02CAA1E-8D37-4339-A347-AD7E53C6947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a:solidFill>
                  <a:srgbClr val="FFFFFF"/>
                </a:solidFill>
              </a:rPr>
              <a:t>WORKING IN TRAFFIC</a:t>
            </a:r>
            <a:r>
              <a:rPr lang="en-US" sz="6000" dirty="0">
                <a:solidFill>
                  <a:srgbClr val="FFFFFF"/>
                </a:solidFill>
              </a:rPr>
              <a:t>	</a:t>
            </a:r>
          </a:p>
        </p:txBody>
      </p:sp>
    </p:spTree>
    <p:extLst>
      <p:ext uri="{BB962C8B-B14F-4D97-AF65-F5344CB8AC3E}">
        <p14:creationId xmlns:p14="http://schemas.microsoft.com/office/powerpoint/2010/main" val="302325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779D-5D2A-4767-AFF1-30D1BADED31F}"/>
              </a:ext>
            </a:extLst>
          </p:cNvPr>
          <p:cNvSpPr>
            <a:spLocks noGrp="1"/>
          </p:cNvSpPr>
          <p:nvPr>
            <p:ph type="title"/>
          </p:nvPr>
        </p:nvSpPr>
        <p:spPr/>
        <p:txBody>
          <a:bodyPr>
            <a:normAutofit fontScale="90000"/>
          </a:bodyPr>
          <a:lstStyle/>
          <a:p>
            <a:pPr algn="ctr"/>
            <a:br>
              <a:rPr lang="en-US" dirty="0"/>
            </a:br>
            <a:r>
              <a:rPr lang="en-US" sz="4200" b="1" dirty="0"/>
              <a:t>WORKING WITHIN AN OPERATING </a:t>
            </a:r>
            <a:br>
              <a:rPr lang="en-US" sz="4200" b="1" dirty="0"/>
            </a:br>
            <a:r>
              <a:rPr lang="en-US" sz="4200" b="1" dirty="0"/>
              <a:t>RIGHT-OF-WAY</a:t>
            </a:r>
            <a:br>
              <a:rPr lang="en-US" dirty="0"/>
            </a:br>
            <a:endParaRPr lang="en-US" dirty="0"/>
          </a:p>
        </p:txBody>
      </p:sp>
      <p:sp>
        <p:nvSpPr>
          <p:cNvPr id="3" name="Content Placeholder 2">
            <a:extLst>
              <a:ext uri="{FF2B5EF4-FFF2-40B4-BE49-F238E27FC236}">
                <a16:creationId xmlns:a16="http://schemas.microsoft.com/office/drawing/2014/main" id="{7F03762A-B1EC-48AF-8D7A-6EA841464F33}"/>
              </a:ext>
            </a:extLst>
          </p:cNvPr>
          <p:cNvSpPr>
            <a:spLocks noGrp="1"/>
          </p:cNvSpPr>
          <p:nvPr>
            <p:ph sz="half" idx="1"/>
          </p:nvPr>
        </p:nvSpPr>
        <p:spPr/>
        <p:txBody>
          <a:bodyPr>
            <a:normAutofit fontScale="77500" lnSpcReduction="20000"/>
          </a:bodyPr>
          <a:lstStyle/>
          <a:p>
            <a:r>
              <a:rPr lang="en-US" sz="2600" dirty="0"/>
              <a:t>Always wear high visibility apparel (Orange vests).</a:t>
            </a:r>
          </a:p>
          <a:p>
            <a:endParaRPr lang="en-US" sz="2600" dirty="0"/>
          </a:p>
          <a:p>
            <a:r>
              <a:rPr lang="en-US" sz="2600" dirty="0"/>
              <a:t>Wear PPE, such as hard hats and hearing protection, depending on the type of work being done.</a:t>
            </a:r>
          </a:p>
          <a:p>
            <a:endParaRPr lang="en-US" sz="2600" dirty="0"/>
          </a:p>
          <a:p>
            <a:r>
              <a:rPr lang="en-US" sz="2600" dirty="0"/>
              <a:t>Post signs to clearly inform motorists of approaching activity and to guide drivers.</a:t>
            </a:r>
          </a:p>
          <a:p>
            <a:endParaRPr lang="en-US" sz="2600" dirty="0"/>
          </a:p>
          <a:p>
            <a:r>
              <a:rPr lang="en-US" sz="2600" dirty="0"/>
              <a:t>Use visual safety devices, such as cones, to get the attention of motorists and deter construction vehicles and equipment away from workers.</a:t>
            </a:r>
          </a:p>
          <a:p>
            <a:pPr marL="0" indent="0">
              <a:buNone/>
            </a:pPr>
            <a:endParaRPr lang="en-US" sz="1600" dirty="0"/>
          </a:p>
          <a:p>
            <a:pPr marL="0" indent="0">
              <a:buNone/>
            </a:pPr>
            <a:endParaRPr lang="en-US" dirty="0"/>
          </a:p>
        </p:txBody>
      </p:sp>
      <p:sp>
        <p:nvSpPr>
          <p:cNvPr id="4" name="Content Placeholder 3">
            <a:extLst>
              <a:ext uri="{FF2B5EF4-FFF2-40B4-BE49-F238E27FC236}">
                <a16:creationId xmlns:a16="http://schemas.microsoft.com/office/drawing/2014/main" id="{C3C48DD9-66CB-28D7-3EA5-72BA0405D7A6}"/>
              </a:ext>
            </a:extLst>
          </p:cNvPr>
          <p:cNvSpPr>
            <a:spLocks noGrp="1"/>
          </p:cNvSpPr>
          <p:nvPr>
            <p:ph sz="half" idx="2"/>
          </p:nvPr>
        </p:nvSpPr>
        <p:spPr/>
        <p:txBody>
          <a:bodyPr>
            <a:normAutofit fontScale="77500" lnSpcReduction="20000"/>
          </a:bodyPr>
          <a:lstStyle/>
          <a:p>
            <a:r>
              <a:rPr lang="en-US" sz="2600" dirty="0"/>
              <a:t>Be aware of equipment travel paths and avoid standing or walking in these areas.</a:t>
            </a:r>
          </a:p>
          <a:p>
            <a:endParaRPr lang="en-US" sz="2600" dirty="0"/>
          </a:p>
          <a:p>
            <a:r>
              <a:rPr lang="en-US" sz="2600" dirty="0"/>
              <a:t>Listen for reverse signal alarms in the area.</a:t>
            </a:r>
          </a:p>
          <a:p>
            <a:endParaRPr lang="en-US" sz="2600" dirty="0"/>
          </a:p>
          <a:p>
            <a:r>
              <a:rPr lang="en-US" sz="2600" dirty="0"/>
              <a:t>Know where blind spots exist for different types of equipment. </a:t>
            </a:r>
          </a:p>
          <a:p>
            <a:endParaRPr lang="en-US" sz="2600" dirty="0"/>
          </a:p>
          <a:p>
            <a:r>
              <a:rPr lang="en-US" sz="2600" dirty="0"/>
              <a:t>Never use a cell phone when working around heavy machinery. </a:t>
            </a:r>
          </a:p>
          <a:p>
            <a:endParaRPr lang="en-US" dirty="0"/>
          </a:p>
        </p:txBody>
      </p:sp>
    </p:spTree>
    <p:extLst>
      <p:ext uri="{BB962C8B-B14F-4D97-AF65-F5344CB8AC3E}">
        <p14:creationId xmlns:p14="http://schemas.microsoft.com/office/powerpoint/2010/main" val="3188296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255B789-EAE5-961B-502B-FB7CB7D6A9D2}"/>
              </a:ext>
            </a:extLst>
          </p:cNvPr>
          <p:cNvPicPr>
            <a:picLocks noChangeAspect="1"/>
          </p:cNvPicPr>
          <p:nvPr/>
        </p:nvPicPr>
        <p:blipFill>
          <a:blip r:embed="rId2"/>
          <a:srcRect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36" name="Freeform: Shape 35">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8691CEC1-CC75-41F4-814B-B995FD030481}"/>
              </a:ext>
            </a:extLst>
          </p:cNvPr>
          <p:cNvSpPr>
            <a:spLocks noGrp="1"/>
          </p:cNvSpPr>
          <p:nvPr>
            <p:ph type="title"/>
          </p:nvPr>
        </p:nvSpPr>
        <p:spPr>
          <a:xfrm>
            <a:off x="6105549" y="479768"/>
            <a:ext cx="5334930" cy="1887018"/>
          </a:xfrm>
        </p:spPr>
        <p:txBody>
          <a:bodyPr vert="horz" lIns="91440" tIns="45720" rIns="91440" bIns="45720" rtlCol="0" anchor="b">
            <a:normAutofit/>
          </a:bodyPr>
          <a:lstStyle/>
          <a:p>
            <a:pPr algn="ctr"/>
            <a:r>
              <a:rPr lang="en-US" sz="6000" b="1" dirty="0"/>
              <a:t>FIRST AID &amp; CPR</a:t>
            </a:r>
          </a:p>
        </p:txBody>
      </p:sp>
      <p:sp>
        <p:nvSpPr>
          <p:cNvPr id="31" name="Freeform: Shape 30">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5751667A-2CFF-B3AD-4B9E-BB50DA3D5AD9}"/>
              </a:ext>
            </a:extLst>
          </p:cNvPr>
          <p:cNvSpPr txBox="1"/>
          <p:nvPr/>
        </p:nvSpPr>
        <p:spPr>
          <a:xfrm>
            <a:off x="5810089" y="3627078"/>
            <a:ext cx="6094602" cy="1015663"/>
          </a:xfrm>
          <a:prstGeom prst="rect">
            <a:avLst/>
          </a:prstGeom>
          <a:noFill/>
        </p:spPr>
        <p:txBody>
          <a:bodyPr wrap="square">
            <a:spAutoFit/>
          </a:bodyPr>
          <a:lstStyle/>
          <a:p>
            <a:pPr algn="ctr"/>
            <a:r>
              <a:rPr lang="en-US" sz="6000" dirty="0">
                <a:solidFill>
                  <a:srgbClr val="0070C0"/>
                </a:solidFill>
                <a:hlinkClick r:id="rId3">
                  <a:extLst>
                    <a:ext uri="{A12FA001-AC4F-418D-AE19-62706E023703}">
                      <ahyp:hlinkClr xmlns:ahyp="http://schemas.microsoft.com/office/drawing/2018/hyperlinkcolor" val="tx"/>
                    </a:ext>
                  </a:extLst>
                </a:hlinkClick>
              </a:rPr>
              <a:t>Basic First Aid</a:t>
            </a:r>
            <a:endParaRPr lang="en-US" sz="6000" dirty="0">
              <a:solidFill>
                <a:srgbClr val="0070C0"/>
              </a:solidFill>
            </a:endParaRPr>
          </a:p>
        </p:txBody>
      </p:sp>
      <p:sp>
        <p:nvSpPr>
          <p:cNvPr id="5" name="TextBox 4">
            <a:extLst>
              <a:ext uri="{FF2B5EF4-FFF2-40B4-BE49-F238E27FC236}">
                <a16:creationId xmlns:a16="http://schemas.microsoft.com/office/drawing/2014/main" id="{8DFB5683-DBDD-24F3-B58B-9967DAC0D4EA}"/>
              </a:ext>
            </a:extLst>
          </p:cNvPr>
          <p:cNvSpPr txBox="1"/>
          <p:nvPr/>
        </p:nvSpPr>
        <p:spPr>
          <a:xfrm>
            <a:off x="3915533" y="4786027"/>
            <a:ext cx="7644627" cy="1329443"/>
          </a:xfrm>
          <a:prstGeom prst="rect">
            <a:avLst/>
          </a:prstGeom>
        </p:spPr>
        <p:txBody>
          <a:bodyPr vert="horz" lIns="91440" tIns="45720" rIns="91440" bIns="45720" rtlCol="0">
            <a:normAutofit/>
          </a:bodyPr>
          <a:lstStyle/>
          <a:p>
            <a:pPr algn="r">
              <a:lnSpc>
                <a:spcPct val="90000"/>
              </a:lnSpc>
              <a:spcBef>
                <a:spcPts val="1000"/>
              </a:spcBef>
            </a:pPr>
            <a:r>
              <a:rPr lang="en-US" sz="2400" kern="1200" dirty="0">
                <a:solidFill>
                  <a:schemeClr val="tx1"/>
                </a:solidFill>
                <a:latin typeface="+mn-lt"/>
                <a:ea typeface="+mn-ea"/>
                <a:cs typeface="+mn-cs"/>
              </a:rPr>
              <a:t>(Click the link above to watch video!)</a:t>
            </a:r>
          </a:p>
        </p:txBody>
      </p:sp>
    </p:spTree>
    <p:extLst>
      <p:ext uri="{BB962C8B-B14F-4D97-AF65-F5344CB8AC3E}">
        <p14:creationId xmlns:p14="http://schemas.microsoft.com/office/powerpoint/2010/main" val="1156733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Video 12">
            <a:extLst>
              <a:ext uri="{FF2B5EF4-FFF2-40B4-BE49-F238E27FC236}">
                <a16:creationId xmlns:a16="http://schemas.microsoft.com/office/drawing/2014/main" id="{9F1FE54D-24C1-4F56-8105-DE2C7E5DA98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9" name="Rectangle 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02CAA1E-8D37-4339-A347-AD7E53C6947E}"/>
              </a:ext>
            </a:extLst>
          </p:cNvPr>
          <p:cNvSpPr>
            <a:spLocks noGrp="1"/>
          </p:cNvSpPr>
          <p:nvPr>
            <p:ph type="title"/>
          </p:nvPr>
        </p:nvSpPr>
        <p:spPr>
          <a:xfrm>
            <a:off x="474453" y="325550"/>
            <a:ext cx="11378241"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6000" b="1" dirty="0">
                <a:solidFill>
                  <a:srgbClr val="FFFFFF"/>
                </a:solidFill>
              </a:rPr>
              <a:t>WORKING NEAR RAILROADS</a:t>
            </a:r>
            <a:r>
              <a:rPr lang="en-US" sz="5200" dirty="0">
                <a:solidFill>
                  <a:srgbClr val="FFFFFF"/>
                </a:solidFill>
              </a:rPr>
              <a:t>	</a:t>
            </a:r>
          </a:p>
        </p:txBody>
      </p:sp>
    </p:spTree>
    <p:extLst>
      <p:ext uri="{BB962C8B-B14F-4D97-AF65-F5344CB8AC3E}">
        <p14:creationId xmlns:p14="http://schemas.microsoft.com/office/powerpoint/2010/main" val="386850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mute="1">
                <p:cTn id="12" repeatCount="indefinite" fill="hold" display="0">
                  <p:stCondLst>
                    <p:cond delay="indefinite"/>
                  </p:stCondLst>
                </p:cTn>
                <p:tgtEl>
                  <p:spTgt spid="1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779D-5D2A-4767-AFF1-30D1BADED31F}"/>
              </a:ext>
            </a:extLst>
          </p:cNvPr>
          <p:cNvSpPr>
            <a:spLocks noGrp="1"/>
          </p:cNvSpPr>
          <p:nvPr>
            <p:ph type="title"/>
          </p:nvPr>
        </p:nvSpPr>
        <p:spPr>
          <a:xfrm>
            <a:off x="-159701" y="541078"/>
            <a:ext cx="12511401" cy="1325563"/>
          </a:xfrm>
        </p:spPr>
        <p:txBody>
          <a:bodyPr>
            <a:normAutofit fontScale="90000"/>
          </a:bodyPr>
          <a:lstStyle/>
          <a:p>
            <a:pPr algn="ctr"/>
            <a:r>
              <a:rPr lang="en-US" b="1" dirty="0"/>
              <a:t>WORKING WITHIN AN OPERATING </a:t>
            </a:r>
            <a:br>
              <a:rPr lang="en-US" b="1" dirty="0"/>
            </a:br>
            <a:r>
              <a:rPr lang="en-US" b="1" dirty="0"/>
              <a:t>RIGHT-OF-WAY</a:t>
            </a:r>
            <a:br>
              <a:rPr lang="en-US" dirty="0"/>
            </a:br>
            <a:br>
              <a:rPr lang="en-US" dirty="0"/>
            </a:br>
            <a:endParaRPr lang="en-US" dirty="0"/>
          </a:p>
        </p:txBody>
      </p:sp>
      <p:sp>
        <p:nvSpPr>
          <p:cNvPr id="3" name="Content Placeholder 2">
            <a:extLst>
              <a:ext uri="{FF2B5EF4-FFF2-40B4-BE49-F238E27FC236}">
                <a16:creationId xmlns:a16="http://schemas.microsoft.com/office/drawing/2014/main" id="{7F03762A-B1EC-48AF-8D7A-6EA841464F33}"/>
              </a:ext>
            </a:extLst>
          </p:cNvPr>
          <p:cNvSpPr>
            <a:spLocks noGrp="1"/>
          </p:cNvSpPr>
          <p:nvPr>
            <p:ph idx="1"/>
          </p:nvPr>
        </p:nvSpPr>
        <p:spPr>
          <a:xfrm>
            <a:off x="673245" y="1423358"/>
            <a:ext cx="10515600" cy="5348377"/>
          </a:xfrm>
        </p:spPr>
        <p:txBody>
          <a:bodyPr>
            <a:normAutofit/>
          </a:bodyPr>
          <a:lstStyle/>
          <a:p>
            <a:r>
              <a:rPr lang="en-US" sz="1800" dirty="0"/>
              <a:t>Always notify railroad company or authority of survey work to be done within the railroad right-of-way.</a:t>
            </a:r>
          </a:p>
          <a:p>
            <a:pPr marL="0" indent="0">
              <a:buNone/>
            </a:pPr>
            <a:endParaRPr lang="en-US" sz="800" dirty="0"/>
          </a:p>
          <a:p>
            <a:r>
              <a:rPr lang="en-US" sz="1800" dirty="0"/>
              <a:t>Always be alert around railroads.  Railroad equipment is not always heard, especially if there is other noise.  If a railroad car or locomotive is coasting, or if a train is moving slowly, hearing alone might not provide adequate protection.  When necessary, use a lookout.</a:t>
            </a:r>
          </a:p>
          <a:p>
            <a:pPr marL="0" indent="0">
              <a:buNone/>
            </a:pPr>
            <a:endParaRPr lang="en-US" sz="800" dirty="0"/>
          </a:p>
          <a:p>
            <a:r>
              <a:rPr lang="en-US" sz="1800" dirty="0"/>
              <a:t>Never crawl under stopped cars and do not cross tracks between closely-spaced cars, they might be bumped at any time (the engineer and brakemen work only one side of the train).</a:t>
            </a:r>
          </a:p>
          <a:p>
            <a:pPr marL="0" indent="0">
              <a:buNone/>
            </a:pPr>
            <a:endParaRPr lang="en-US" sz="800" dirty="0"/>
          </a:p>
          <a:p>
            <a:r>
              <a:rPr lang="en-US" sz="1800" dirty="0"/>
              <a:t>Do not leave protruding stakes or any holes within 10 feet of the centerline of the tracks.</a:t>
            </a:r>
          </a:p>
          <a:p>
            <a:pPr marL="0" indent="0">
              <a:buNone/>
            </a:pPr>
            <a:endParaRPr lang="en-US" sz="800" dirty="0"/>
          </a:p>
          <a:p>
            <a:r>
              <a:rPr lang="en-US" sz="1800" dirty="0"/>
              <a:t>Do not park vehicle within 10 feet of the tracks; train crews need this area for their operations.</a:t>
            </a:r>
          </a:p>
          <a:p>
            <a:pPr marL="0" indent="0">
              <a:buNone/>
            </a:pPr>
            <a:endParaRPr lang="en-US" sz="800" dirty="0"/>
          </a:p>
          <a:p>
            <a:r>
              <a:rPr lang="en-US" sz="1800" dirty="0"/>
              <a:t>When taping across railroad tracks, support steel tapes above the rails at all times.  The contact of both rails simultaneously by a steel tape can activate signals even when laid parallel to the rails.  Therefore, only nonmetallic tapes should be grounded.</a:t>
            </a:r>
          </a:p>
          <a:p>
            <a:endParaRPr lang="en-US" dirty="0"/>
          </a:p>
        </p:txBody>
      </p:sp>
    </p:spTree>
    <p:extLst>
      <p:ext uri="{BB962C8B-B14F-4D97-AF65-F5344CB8AC3E}">
        <p14:creationId xmlns:p14="http://schemas.microsoft.com/office/powerpoint/2010/main" val="4153308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Beyond the Beach: Playing in Georgia's Salt Marshes | Coastal marsh, Salt  marsh, Landscape photos">
            <a:extLst>
              <a:ext uri="{FF2B5EF4-FFF2-40B4-BE49-F238E27FC236}">
                <a16:creationId xmlns:a16="http://schemas.microsoft.com/office/drawing/2014/main" id="{3329C689-32B2-4B90-A181-EC891D8ACF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3" b="6428"/>
          <a:stretch/>
        </p:blipFill>
        <p:spPr bwMode="auto">
          <a:xfrm>
            <a:off x="-3048"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DBBDB6-026F-432F-BF45-579FEE55ECFA}"/>
              </a:ext>
            </a:extLst>
          </p:cNvPr>
          <p:cNvSpPr>
            <a:spLocks noGrp="1"/>
          </p:cNvSpPr>
          <p:nvPr>
            <p:ph type="title"/>
          </p:nvPr>
        </p:nvSpPr>
        <p:spPr>
          <a:xfrm>
            <a:off x="1063751" y="1109321"/>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6000" b="1" dirty="0">
                <a:solidFill>
                  <a:srgbClr val="FFFFFF"/>
                </a:solidFill>
              </a:rPr>
              <a:t>WORKING IN WATER</a:t>
            </a:r>
          </a:p>
        </p:txBody>
      </p:sp>
    </p:spTree>
    <p:extLst>
      <p:ext uri="{BB962C8B-B14F-4D97-AF65-F5344CB8AC3E}">
        <p14:creationId xmlns:p14="http://schemas.microsoft.com/office/powerpoint/2010/main" val="331095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25D1-AFDC-5F31-5789-7F7730B3491B}"/>
              </a:ext>
            </a:extLst>
          </p:cNvPr>
          <p:cNvSpPr>
            <a:spLocks noGrp="1"/>
          </p:cNvSpPr>
          <p:nvPr>
            <p:ph type="title"/>
          </p:nvPr>
        </p:nvSpPr>
        <p:spPr/>
        <p:txBody>
          <a:bodyPr>
            <a:normAutofit/>
          </a:bodyPr>
          <a:lstStyle/>
          <a:p>
            <a:pPr algn="ctr"/>
            <a:r>
              <a:rPr lang="en-US" sz="4000" b="1" dirty="0"/>
              <a:t>BOATING OPERATIONS</a:t>
            </a:r>
          </a:p>
        </p:txBody>
      </p:sp>
      <p:graphicFrame>
        <p:nvGraphicFramePr>
          <p:cNvPr id="12" name="Content Placeholder 2">
            <a:extLst>
              <a:ext uri="{FF2B5EF4-FFF2-40B4-BE49-F238E27FC236}">
                <a16:creationId xmlns:a16="http://schemas.microsoft.com/office/drawing/2014/main" id="{4B90E875-209B-C552-3B8A-E8A59B0E4EA0}"/>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8C5593C3-94F6-C602-2C23-4CF5D92EBB29}"/>
              </a:ext>
            </a:extLst>
          </p:cNvPr>
          <p:cNvSpPr>
            <a:spLocks noGrp="1"/>
          </p:cNvSpPr>
          <p:nvPr>
            <p:ph sz="half" idx="2"/>
          </p:nvPr>
        </p:nvSpPr>
        <p:spPr/>
        <p:txBody>
          <a:bodyPr>
            <a:normAutofit lnSpcReduction="10000"/>
          </a:bodyPr>
          <a:lstStyle/>
          <a:p>
            <a:pPr marR="0" lvl="0"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 first aid kit should be carried in the boat.</a:t>
            </a:r>
          </a:p>
          <a:p>
            <a:pPr marR="0" lvl="0"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Standing in small utility boats while afloat should be avoided.</a:t>
            </a:r>
          </a:p>
          <a:p>
            <a:pPr marR="0" lvl="0"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Unless anchoring both fore and aft, boats shall not be anchored by the stern.</a:t>
            </a:r>
          </a:p>
          <a:p>
            <a:pPr marR="0" lvl="0"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All equipment in the boat shall be secured before getting underway.</a:t>
            </a:r>
          </a:p>
          <a:p>
            <a:pPr marR="0" lvl="0"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Remove portable fuel tanks from the boat before fueling. Wipe off all spilled fuel and oil immediately.</a:t>
            </a:r>
          </a:p>
          <a:p>
            <a:pPr marR="0" lvl="0"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All gas or diesel powered boats shall have at least one Type B-1 hand portable fire extinguisher on board.</a:t>
            </a:r>
          </a:p>
          <a:p>
            <a:endParaRPr lang="en-US" dirty="0"/>
          </a:p>
        </p:txBody>
      </p:sp>
    </p:spTree>
    <p:extLst>
      <p:ext uri="{BB962C8B-B14F-4D97-AF65-F5344CB8AC3E}">
        <p14:creationId xmlns:p14="http://schemas.microsoft.com/office/powerpoint/2010/main" val="3161406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A28D9-608A-0F57-C004-FC137FB5B2D6}"/>
              </a:ext>
            </a:extLst>
          </p:cNvPr>
          <p:cNvSpPr>
            <a:spLocks noGrp="1"/>
          </p:cNvSpPr>
          <p:nvPr>
            <p:ph type="title"/>
          </p:nvPr>
        </p:nvSpPr>
        <p:spPr>
          <a:xfrm>
            <a:off x="764949" y="3499076"/>
            <a:ext cx="6053558" cy="2424774"/>
          </a:xfrm>
        </p:spPr>
        <p:txBody>
          <a:bodyPr>
            <a:normAutofit/>
          </a:bodyPr>
          <a:lstStyle/>
          <a:p>
            <a:pPr marR="0" lvl="0" defTabSz="914400" rtl="0" eaLnBrk="1" fontAlgn="auto" latinLnBrk="0" hangingPunct="1">
              <a:spcBef>
                <a:spcPts val="1000"/>
              </a:spcBef>
              <a:spcAft>
                <a:spcPts val="0"/>
              </a:spcAft>
              <a:buClrTx/>
              <a:buSzTx/>
              <a:tabLst/>
              <a:defRPr/>
            </a:pPr>
            <a:r>
              <a:rPr lang="en-US" sz="2800" b="1" dirty="0">
                <a:solidFill>
                  <a:srgbClr val="FFFFFF"/>
                </a:solidFill>
              </a:rPr>
              <a:t>WADING</a:t>
            </a:r>
            <a:br>
              <a:rPr lang="en-US" sz="2800" dirty="0">
                <a:solidFill>
                  <a:srgbClr val="FFFFFF"/>
                </a:solidFill>
              </a:rPr>
            </a:b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Do not wade barefoot; Wear rubber boots to protect against cuts, cold, and water. </a:t>
            </a:r>
            <a:b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Work with a buddy &amp; wear a life jacket.</a:t>
            </a:r>
            <a:b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br>
            <a:endParaRPr lang="en-US" sz="2800" dirty="0">
              <a:solidFill>
                <a:srgbClr val="FFFFFF"/>
              </a:solidFill>
            </a:endParaRPr>
          </a:p>
        </p:txBody>
      </p:sp>
      <p:sp>
        <p:nvSpPr>
          <p:cNvPr id="11" name="Freeform: Shape 10">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A302F71-F51B-8EBC-BD78-DF521BD92566}"/>
              </a:ext>
            </a:extLst>
          </p:cNvPr>
          <p:cNvSpPr>
            <a:spLocks noGrp="1"/>
          </p:cNvSpPr>
          <p:nvPr>
            <p:ph sz="half" idx="1"/>
          </p:nvPr>
        </p:nvSpPr>
        <p:spPr>
          <a:xfrm>
            <a:off x="4215161" y="356187"/>
            <a:ext cx="2878409" cy="1792281"/>
          </a:xfrm>
        </p:spPr>
        <p:txBody>
          <a:bodyPr anchor="ctr">
            <a:normAutofit/>
          </a:bodyPr>
          <a:lstStyle/>
          <a:p>
            <a:pPr marL="0" marR="0" lvl="0" indent="0" defTabSz="914400" rtl="0" eaLnBrk="1" fontAlgn="auto" latinLnBrk="0" hangingPunct="1">
              <a:spcBef>
                <a:spcPts val="1000"/>
              </a:spcBef>
              <a:spcAft>
                <a:spcPts val="0"/>
              </a:spcAft>
              <a:buClrTx/>
              <a:buSzTx/>
              <a:buNone/>
              <a:tabLst/>
              <a:defRPr/>
            </a:pPr>
            <a:r>
              <a:rPr kumimoji="0" lang="en-US" sz="1000" b="1" i="0" u="none" strike="noStrike" kern="1200" cap="none" spc="0" normalizeH="0" baseline="0" noProof="0">
                <a:ln>
                  <a:noFill/>
                </a:ln>
                <a:effectLst/>
                <a:uLnTx/>
                <a:uFillTx/>
                <a:latin typeface="Calibri" panose="020F0502020204030204"/>
                <a:ea typeface="+mn-ea"/>
                <a:cs typeface="+mn-cs"/>
              </a:rPr>
              <a:t>In still waters - </a:t>
            </a:r>
          </a:p>
          <a:p>
            <a:pPr marL="285750" marR="0" lvl="0" indent="-28575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effectLst/>
                <a:uLnTx/>
                <a:uFillTx/>
                <a:latin typeface="Calibri" panose="020F0502020204030204"/>
                <a:ea typeface="+mn-ea"/>
                <a:cs typeface="+mn-cs"/>
              </a:rPr>
              <a:t>Limit wading to waist-deep water. Chest-waders are recommended. </a:t>
            </a:r>
          </a:p>
          <a:p>
            <a:pPr marL="285750" marR="0" lvl="0" indent="-28575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effectLst/>
                <a:uLnTx/>
                <a:uFillTx/>
                <a:latin typeface="Calibri" panose="020F0502020204030204"/>
                <a:ea typeface="+mn-ea"/>
                <a:cs typeface="+mn-cs"/>
              </a:rPr>
              <a:t>When wearing chest waders, a chest belt shall be worn to prevent the waders from filling if you slip. A life jacket shall be worn with chest waders.</a:t>
            </a:r>
          </a:p>
          <a:p>
            <a:pPr marL="285750" marR="0" lvl="0" indent="-28575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effectLst/>
                <a:uLnTx/>
                <a:uFillTx/>
                <a:latin typeface="Calibri" panose="020F0502020204030204"/>
                <a:ea typeface="+mn-ea"/>
                <a:cs typeface="+mn-cs"/>
              </a:rPr>
              <a:t>Probe with a pole for holes and soft ground before proceeding</a:t>
            </a:r>
          </a:p>
          <a:p>
            <a:endParaRPr lang="en-US" sz="1000"/>
          </a:p>
        </p:txBody>
      </p:sp>
      <p:sp>
        <p:nvSpPr>
          <p:cNvPr id="17" name="Freeform: Shape 16">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070AF791-26E3-1AA3-61C8-20ED43439B1E}"/>
              </a:ext>
            </a:extLst>
          </p:cNvPr>
          <p:cNvSpPr>
            <a:spLocks noGrp="1"/>
          </p:cNvSpPr>
          <p:nvPr>
            <p:ph sz="half" idx="2"/>
          </p:nvPr>
        </p:nvSpPr>
        <p:spPr>
          <a:xfrm>
            <a:off x="8386139" y="3143438"/>
            <a:ext cx="3474621" cy="2780412"/>
          </a:xfrm>
        </p:spPr>
        <p:txBody>
          <a:bodyPr anchor="ctr">
            <a:normAutofit/>
          </a:bodyPr>
          <a:lstStyle/>
          <a:p>
            <a:pPr marL="0" marR="0" lvl="0" indent="0" defTabSz="914400" rtl="0" eaLnBrk="1" fontAlgn="auto" latinLnBrk="0" hangingPunct="1">
              <a:spcBef>
                <a:spcPts val="1000"/>
              </a:spcBef>
              <a:spcAft>
                <a:spcPts val="0"/>
              </a:spcAft>
              <a:buClrTx/>
              <a:buSzTx/>
              <a:buNone/>
              <a:tabLst/>
              <a:defRPr/>
            </a:pPr>
            <a:r>
              <a:rPr kumimoji="0" lang="en-US" sz="1300" b="1" i="0" u="none" strike="noStrike" kern="1200" cap="none" spc="0" normalizeH="0" baseline="0" noProof="0">
                <a:ln>
                  <a:noFill/>
                </a:ln>
                <a:effectLst/>
                <a:uLnTx/>
                <a:uFillTx/>
                <a:latin typeface="Calibri" panose="020F0502020204030204"/>
                <a:ea typeface="+mn-ea"/>
                <a:cs typeface="+mn-cs"/>
              </a:rPr>
              <a:t>Do not wade if -</a:t>
            </a:r>
          </a:p>
          <a:p>
            <a:pPr marL="285750" marR="0" lvl="0" indent="-28575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effectLst/>
                <a:uLnTx/>
                <a:uFillTx/>
                <a:latin typeface="Calibri" panose="020F0502020204030204"/>
                <a:ea typeface="+mn-ea"/>
                <a:cs typeface="+mn-cs"/>
              </a:rPr>
              <a:t>The water is more than mid-thigh high.</a:t>
            </a:r>
          </a:p>
          <a:p>
            <a:pPr marL="285750" marR="0" lvl="0" indent="-28575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effectLst/>
                <a:uLnTx/>
                <a:uFillTx/>
                <a:latin typeface="Calibri" panose="020F0502020204030204"/>
                <a:ea typeface="+mn-ea"/>
                <a:cs typeface="+mn-cs"/>
              </a:rPr>
              <a:t>The product of stream velocity in f.p.s. and stream depth in feet equals ten or more.</a:t>
            </a:r>
          </a:p>
          <a:p>
            <a:pPr marL="285750" marR="0" lvl="0" indent="-28575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effectLst/>
                <a:uLnTx/>
                <a:uFillTx/>
                <a:latin typeface="Calibri" panose="020F0502020204030204"/>
                <a:ea typeface="+mn-ea"/>
                <a:cs typeface="+mn-cs"/>
              </a:rPr>
              <a:t>Footing is difficult to retain because of any combination of stream velocity, stream roughness or slipperiness, unless a tautly stretched lifeline is used as a handrail.</a:t>
            </a:r>
          </a:p>
          <a:p>
            <a:pPr marL="285750" marR="0" lvl="0" indent="-28575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effectLst/>
                <a:uLnTx/>
                <a:uFillTx/>
                <a:latin typeface="Calibri" panose="020F0502020204030204"/>
                <a:ea typeface="+mn-ea"/>
                <a:cs typeface="+mn-cs"/>
              </a:rPr>
              <a:t>Do not wear a backpack while crossing a stream. Use a wading staff. </a:t>
            </a:r>
          </a:p>
          <a:p>
            <a:endParaRPr lang="en-US" sz="1300"/>
          </a:p>
        </p:txBody>
      </p:sp>
    </p:spTree>
    <p:extLst>
      <p:ext uri="{BB962C8B-B14F-4D97-AF65-F5344CB8AC3E}">
        <p14:creationId xmlns:p14="http://schemas.microsoft.com/office/powerpoint/2010/main" val="1781981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3A158D-EF5C-88A0-0706-6A1BB7196D43}"/>
              </a:ext>
            </a:extLst>
          </p:cNvPr>
          <p:cNvSpPr>
            <a:spLocks noGrp="1"/>
          </p:cNvSpPr>
          <p:nvPr>
            <p:ph type="title"/>
          </p:nvPr>
        </p:nvSpPr>
        <p:spPr>
          <a:xfrm>
            <a:off x="764949" y="3499076"/>
            <a:ext cx="6053558" cy="2424774"/>
          </a:xfrm>
        </p:spPr>
        <p:txBody>
          <a:bodyPr>
            <a:normAutofit/>
          </a:bodyPr>
          <a:lstStyle/>
          <a:p>
            <a:r>
              <a:rPr lang="en-US" b="1">
                <a:solidFill>
                  <a:srgbClr val="FFFFFF"/>
                </a:solidFill>
              </a:rPr>
              <a:t>ALONG SHORELINES</a:t>
            </a:r>
          </a:p>
        </p:txBody>
      </p:sp>
      <p:sp>
        <p:nvSpPr>
          <p:cNvPr id="11" name="Freeform: Shape 10">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FBCF3F1-CBF7-7359-8427-692E7F97D4BF}"/>
              </a:ext>
            </a:extLst>
          </p:cNvPr>
          <p:cNvSpPr>
            <a:spLocks noGrp="1"/>
          </p:cNvSpPr>
          <p:nvPr>
            <p:ph sz="half" idx="1"/>
          </p:nvPr>
        </p:nvSpPr>
        <p:spPr>
          <a:xfrm>
            <a:off x="4215161" y="356187"/>
            <a:ext cx="2878409" cy="1792281"/>
          </a:xfrm>
        </p:spPr>
        <p:txBody>
          <a:bodyPr anchor="ctr">
            <a:normAutofit/>
          </a:bodyPr>
          <a:lstStyle/>
          <a:p>
            <a:pPr marL="0" indent="0">
              <a:buNone/>
            </a:pPr>
            <a:r>
              <a:rPr lang="en-US" sz="1000" dirty="0"/>
              <a:t>Ocean shores - </a:t>
            </a:r>
          </a:p>
          <a:p>
            <a:r>
              <a:rPr lang="en-US" sz="1000" dirty="0"/>
              <a:t>Wear boots even if you are working only along the edges of the surf.</a:t>
            </a:r>
          </a:p>
          <a:p>
            <a:r>
              <a:rPr lang="en-US" sz="1000" dirty="0"/>
              <a:t>Schedule work at low tides.</a:t>
            </a:r>
          </a:p>
          <a:p>
            <a:r>
              <a:rPr lang="en-US" sz="1000" dirty="0"/>
              <a:t>Do not work in the surf unless you are adept at ocean shore swimming and have on a life jacket.	</a:t>
            </a:r>
          </a:p>
          <a:p>
            <a:r>
              <a:rPr lang="en-US" sz="1000" dirty="0"/>
              <a:t>Do not work in heavy surf.</a:t>
            </a:r>
          </a:p>
          <a:p>
            <a:endParaRPr lang="en-US" sz="1000" dirty="0"/>
          </a:p>
        </p:txBody>
      </p:sp>
      <p:sp>
        <p:nvSpPr>
          <p:cNvPr id="17" name="Freeform: Shape 16">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52439F14-1749-9A11-4776-002EF784ECDE}"/>
              </a:ext>
            </a:extLst>
          </p:cNvPr>
          <p:cNvSpPr>
            <a:spLocks noGrp="1"/>
          </p:cNvSpPr>
          <p:nvPr>
            <p:ph sz="half" idx="2"/>
          </p:nvPr>
        </p:nvSpPr>
        <p:spPr>
          <a:xfrm>
            <a:off x="8386139" y="3143438"/>
            <a:ext cx="3474621" cy="2780412"/>
          </a:xfrm>
        </p:spPr>
        <p:txBody>
          <a:bodyPr anchor="ctr">
            <a:normAutofit/>
          </a:bodyPr>
          <a:lstStyle/>
          <a:p>
            <a:pPr marL="0" indent="0">
              <a:buNone/>
            </a:pPr>
            <a:r>
              <a:rPr lang="en-US" sz="1700" dirty="0"/>
              <a:t>Inland shores – </a:t>
            </a:r>
          </a:p>
          <a:p>
            <a:r>
              <a:rPr lang="en-US" sz="1700" dirty="0"/>
              <a:t>Wear rubber or leather boots for snake protection</a:t>
            </a:r>
          </a:p>
          <a:p>
            <a:r>
              <a:rPr lang="en-US" sz="1700" dirty="0"/>
              <a:t>Do not walk on floating debris, in reservoirs or debris basins.</a:t>
            </a:r>
          </a:p>
          <a:p>
            <a:r>
              <a:rPr lang="en-US" sz="1700" dirty="0"/>
              <a:t>Be cautious of recently puddled trenches and dredging fills.</a:t>
            </a:r>
          </a:p>
          <a:p>
            <a:endParaRPr lang="en-US" sz="1700" dirty="0"/>
          </a:p>
        </p:txBody>
      </p:sp>
    </p:spTree>
    <p:extLst>
      <p:ext uri="{BB962C8B-B14F-4D97-AF65-F5344CB8AC3E}">
        <p14:creationId xmlns:p14="http://schemas.microsoft.com/office/powerpoint/2010/main" val="3475171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erson's hair&#10;&#10;Description automatically generated with low confidence">
            <a:extLst>
              <a:ext uri="{FF2B5EF4-FFF2-40B4-BE49-F238E27FC236}">
                <a16:creationId xmlns:a16="http://schemas.microsoft.com/office/drawing/2014/main" id="{D1D5B940-8740-44DF-8995-497361EAC4A0}"/>
              </a:ext>
            </a:extLst>
          </p:cNvPr>
          <p:cNvPicPr>
            <a:picLocks noChangeAspect="1"/>
          </p:cNvPicPr>
          <p:nvPr/>
        </p:nvPicPr>
        <p:blipFill rotWithShape="1">
          <a:blip r:embed="rId2">
            <a:alphaModFix amt="50000"/>
          </a:blip>
          <a:srcRect t="6612" b="9119"/>
          <a:stretch/>
        </p:blipFill>
        <p:spPr>
          <a:xfrm>
            <a:off x="20" y="1"/>
            <a:ext cx="12191980" cy="6857999"/>
          </a:xfrm>
          <a:prstGeom prst="rect">
            <a:avLst/>
          </a:prstGeom>
        </p:spPr>
      </p:pic>
      <p:sp>
        <p:nvSpPr>
          <p:cNvPr id="2" name="Title 1">
            <a:extLst>
              <a:ext uri="{FF2B5EF4-FFF2-40B4-BE49-F238E27FC236}">
                <a16:creationId xmlns:a16="http://schemas.microsoft.com/office/drawing/2014/main" id="{983D156E-04AE-4FA4-8CB8-8DC0595B19BE}"/>
              </a:ext>
            </a:extLst>
          </p:cNvPr>
          <p:cNvSpPr>
            <a:spLocks noGrp="1"/>
          </p:cNvSpPr>
          <p:nvPr>
            <p:ph type="title"/>
          </p:nvPr>
        </p:nvSpPr>
        <p:spPr>
          <a:xfrm>
            <a:off x="1524000" y="2151746"/>
            <a:ext cx="9144000" cy="2900518"/>
          </a:xfrm>
        </p:spPr>
        <p:txBody>
          <a:bodyPr vert="horz" lIns="91440" tIns="45720" rIns="91440" bIns="45720" rtlCol="0" anchor="b">
            <a:normAutofit fontScale="90000"/>
          </a:bodyPr>
          <a:lstStyle/>
          <a:p>
            <a:pPr algn="ctr"/>
            <a:br>
              <a:rPr lang="en-US" sz="4700" dirty="0">
                <a:solidFill>
                  <a:srgbClr val="FFFFFF"/>
                </a:solidFill>
              </a:rPr>
            </a:br>
            <a:r>
              <a:rPr lang="en-US" sz="6700" b="1" dirty="0">
                <a:solidFill>
                  <a:srgbClr val="FFFFFF"/>
                </a:solidFill>
              </a:rPr>
              <a:t>POWER LINES &amp; ELECTRICAL STORMS</a:t>
            </a:r>
            <a:br>
              <a:rPr lang="en-US" sz="4700" dirty="0">
                <a:solidFill>
                  <a:srgbClr val="FFFFFF"/>
                </a:solidFill>
              </a:rPr>
            </a:br>
            <a:br>
              <a:rPr lang="en-US" sz="4700" dirty="0">
                <a:solidFill>
                  <a:srgbClr val="FFFFFF"/>
                </a:solidFill>
              </a:rPr>
            </a:br>
            <a:endParaRPr lang="en-US" sz="4700" dirty="0">
              <a:solidFill>
                <a:srgbClr val="FFFFFF"/>
              </a:solidFill>
            </a:endParaRPr>
          </a:p>
        </p:txBody>
      </p:sp>
    </p:spTree>
    <p:extLst>
      <p:ext uri="{BB962C8B-B14F-4D97-AF65-F5344CB8AC3E}">
        <p14:creationId xmlns:p14="http://schemas.microsoft.com/office/powerpoint/2010/main" val="32130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0560E2E-5BB6-85FA-8320-73925A8D3F7F}"/>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730"/>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BE810247-5FAA-4059-A209-672BF9B88008}"/>
              </a:ext>
            </a:extLst>
          </p:cNvPr>
          <p:cNvSpPr/>
          <p:nvPr/>
        </p:nvSpPr>
        <p:spPr>
          <a:xfrm>
            <a:off x="838200" y="512391"/>
            <a:ext cx="10515600" cy="5693856"/>
          </a:xfrm>
          <a:prstGeom prst="rect">
            <a:avLst/>
          </a:prstGeom>
        </p:spPr>
        <p:txBody>
          <a:bodyPr vert="horz" lIns="91440" tIns="45720" rIns="91440" bIns="45720" rtlCol="0">
            <a:normAutofit fontScale="92500" lnSpcReduction="20000"/>
          </a:bodyPr>
          <a:lstStyle/>
          <a:p>
            <a:pPr marL="285750" lvl="0" indent="-228600">
              <a:lnSpc>
                <a:spcPct val="90000"/>
              </a:lnSpc>
              <a:spcAft>
                <a:spcPts val="600"/>
              </a:spcAft>
              <a:buFont typeface="Arial" panose="020B0604020202020204" pitchFamily="34" charset="0"/>
              <a:buChar char="•"/>
            </a:pPr>
            <a:r>
              <a:rPr lang="en-US" sz="2400" dirty="0">
                <a:solidFill>
                  <a:srgbClr val="FFFFFF"/>
                </a:solidFill>
              </a:rPr>
              <a:t>Regard all power lines as dangerous.</a:t>
            </a:r>
          </a:p>
          <a:p>
            <a:pPr lvl="0" indent="-228600">
              <a:lnSpc>
                <a:spcPct val="90000"/>
              </a:lnSpc>
              <a:spcAft>
                <a:spcPts val="600"/>
              </a:spcAft>
              <a:buFont typeface="Arial" panose="020B0604020202020204" pitchFamily="34" charset="0"/>
              <a:buChar char="•"/>
            </a:pPr>
            <a:endParaRPr lang="en-US" sz="2400" dirty="0">
              <a:solidFill>
                <a:srgbClr val="FFFFFF"/>
              </a:solidFill>
            </a:endParaRPr>
          </a:p>
          <a:p>
            <a:pPr marL="285750" lvl="0" indent="-228600">
              <a:lnSpc>
                <a:spcPct val="90000"/>
              </a:lnSpc>
              <a:spcAft>
                <a:spcPts val="600"/>
              </a:spcAft>
              <a:buFont typeface="Arial" panose="020B0604020202020204" pitchFamily="34" charset="0"/>
              <a:buChar char="•"/>
            </a:pPr>
            <a:r>
              <a:rPr lang="en-US" sz="2400" dirty="0">
                <a:solidFill>
                  <a:srgbClr val="FFFFFF"/>
                </a:solidFill>
              </a:rPr>
              <a:t>Avoid actual contact with or possible arcing to any equipment from electrical lines.  In damp conditions, double your precautions.</a:t>
            </a:r>
          </a:p>
          <a:p>
            <a:pPr lvl="0" indent="-228600">
              <a:lnSpc>
                <a:spcPct val="90000"/>
              </a:lnSpc>
              <a:spcAft>
                <a:spcPts val="600"/>
              </a:spcAft>
              <a:buFont typeface="Arial" panose="020B0604020202020204" pitchFamily="34" charset="0"/>
              <a:buChar char="•"/>
            </a:pPr>
            <a:endParaRPr lang="en-US" sz="2400" dirty="0">
              <a:solidFill>
                <a:srgbClr val="FFFFFF"/>
              </a:solidFill>
            </a:endParaRPr>
          </a:p>
          <a:p>
            <a:pPr marL="285750" lvl="0" indent="-228600">
              <a:lnSpc>
                <a:spcPct val="90000"/>
              </a:lnSpc>
              <a:spcAft>
                <a:spcPts val="600"/>
              </a:spcAft>
              <a:buFont typeface="Arial" panose="020B0604020202020204" pitchFamily="34" charset="0"/>
              <a:buChar char="•"/>
            </a:pPr>
            <a:r>
              <a:rPr lang="en-US" sz="2400" dirty="0">
                <a:solidFill>
                  <a:srgbClr val="FFFFFF"/>
                </a:solidFill>
              </a:rPr>
              <a:t>Do not tape across terrain where a tape might possibly be pulled up, into, or lowered atop a power line.  Use an Electrical Discharge Machine or another form of tachymetry instead of taping.</a:t>
            </a:r>
          </a:p>
          <a:p>
            <a:pPr lvl="0" indent="-228600">
              <a:lnSpc>
                <a:spcPct val="90000"/>
              </a:lnSpc>
              <a:spcAft>
                <a:spcPts val="600"/>
              </a:spcAft>
              <a:buFont typeface="Arial" panose="020B0604020202020204" pitchFamily="34" charset="0"/>
              <a:buChar char="•"/>
            </a:pPr>
            <a:endParaRPr lang="en-US" sz="2400" dirty="0">
              <a:solidFill>
                <a:srgbClr val="FFFFFF"/>
              </a:solidFill>
            </a:endParaRPr>
          </a:p>
          <a:p>
            <a:pPr marL="285750" lvl="0" indent="-228600">
              <a:lnSpc>
                <a:spcPct val="90000"/>
              </a:lnSpc>
              <a:spcAft>
                <a:spcPts val="600"/>
              </a:spcAft>
              <a:buFont typeface="Arial" panose="020B0604020202020204" pitchFamily="34" charset="0"/>
              <a:buChar char="•"/>
            </a:pPr>
            <a:r>
              <a:rPr lang="en-US" sz="2400" dirty="0">
                <a:solidFill>
                  <a:srgbClr val="FFFFFF"/>
                </a:solidFill>
              </a:rPr>
              <a:t>Power line elevations - do not make a "direct" measurement of the height of a power line, even with a fiberglass rod.  Triangulate these vertical distances.</a:t>
            </a:r>
          </a:p>
          <a:p>
            <a:pPr marL="285750" lvl="0" indent="-228600">
              <a:lnSpc>
                <a:spcPct val="90000"/>
              </a:lnSpc>
              <a:spcAft>
                <a:spcPts val="600"/>
              </a:spcAft>
              <a:buFont typeface="Arial" panose="020B0604020202020204" pitchFamily="34" charset="0"/>
              <a:buChar char="•"/>
            </a:pPr>
            <a:endParaRPr lang="en-US" sz="2400" dirty="0">
              <a:solidFill>
                <a:srgbClr val="FFFFFF"/>
              </a:solidFill>
            </a:endParaRPr>
          </a:p>
          <a:p>
            <a:pPr marL="285750" indent="-228600">
              <a:lnSpc>
                <a:spcPct val="90000"/>
              </a:lnSpc>
              <a:spcAft>
                <a:spcPts val="600"/>
              </a:spcAft>
              <a:buFont typeface="Arial" panose="020B0604020202020204" pitchFamily="34" charset="0"/>
              <a:buChar char="•"/>
            </a:pPr>
            <a:r>
              <a:rPr lang="en-US" sz="2400" dirty="0">
                <a:solidFill>
                  <a:srgbClr val="FFFFFF"/>
                </a:solidFill>
              </a:rPr>
              <a:t>If an electrical storm approaches while you are working, discontinue working and seek shelter.</a:t>
            </a:r>
          </a:p>
          <a:p>
            <a:pPr indent="-228600">
              <a:lnSpc>
                <a:spcPct val="90000"/>
              </a:lnSpc>
              <a:spcAft>
                <a:spcPts val="600"/>
              </a:spcAft>
              <a:buFont typeface="Arial" panose="020B0604020202020204" pitchFamily="34" charset="0"/>
              <a:buChar char="•"/>
            </a:pPr>
            <a:endParaRPr lang="en-US" sz="2400" dirty="0">
              <a:solidFill>
                <a:srgbClr val="FFFFFF"/>
              </a:solidFill>
            </a:endParaRPr>
          </a:p>
          <a:p>
            <a:pPr marL="285750" indent="-228600">
              <a:lnSpc>
                <a:spcPct val="90000"/>
              </a:lnSpc>
              <a:spcAft>
                <a:spcPts val="600"/>
              </a:spcAft>
              <a:buFont typeface="Arial" panose="020B0604020202020204" pitchFamily="34" charset="0"/>
              <a:buChar char="•"/>
            </a:pPr>
            <a:r>
              <a:rPr lang="en-US" sz="2400" dirty="0">
                <a:solidFill>
                  <a:srgbClr val="FFFFFF"/>
                </a:solidFill>
              </a:rPr>
              <a:t>Do not use any metal objects, such as chains, transits, E.D.M.'s, levels, range poles or Philadelphia rods during an electrical storm.</a:t>
            </a:r>
          </a:p>
          <a:p>
            <a:pPr indent="-228600">
              <a:lnSpc>
                <a:spcPct val="90000"/>
              </a:lnSpc>
              <a:spcAft>
                <a:spcPts val="600"/>
              </a:spcAft>
              <a:buFont typeface="Arial" panose="020B0604020202020204" pitchFamily="34" charset="0"/>
              <a:buChar char="•"/>
            </a:pPr>
            <a:endParaRPr lang="en-US" sz="2400" dirty="0">
              <a:solidFill>
                <a:srgbClr val="FFFFFF"/>
              </a:solidFill>
            </a:endParaRPr>
          </a:p>
          <a:p>
            <a:pPr marL="285750" indent="-228600">
              <a:lnSpc>
                <a:spcPct val="90000"/>
              </a:lnSpc>
              <a:spcAft>
                <a:spcPts val="600"/>
              </a:spcAft>
              <a:buFont typeface="Arial" panose="020B0604020202020204" pitchFamily="34" charset="0"/>
              <a:buChar char="•"/>
            </a:pPr>
            <a:r>
              <a:rPr lang="en-US" sz="2400" dirty="0">
                <a:solidFill>
                  <a:srgbClr val="FFFFFF"/>
                </a:solidFill>
              </a:rPr>
              <a:t>The best thing to do is to get into your truck or building and wait out the storm.</a:t>
            </a:r>
          </a:p>
          <a:p>
            <a:pPr marL="285750" lvl="0" indent="-228600">
              <a:lnSpc>
                <a:spcPct val="90000"/>
              </a:lnSpc>
              <a:spcAft>
                <a:spcPts val="600"/>
              </a:spcAft>
              <a:buFont typeface="Arial" panose="020B0604020202020204" pitchFamily="34" charset="0"/>
              <a:buChar char="•"/>
            </a:pPr>
            <a:endParaRPr lang="en-US" sz="1400" dirty="0">
              <a:solidFill>
                <a:srgbClr val="FFFFFF"/>
              </a:solidFill>
            </a:endParaRPr>
          </a:p>
          <a:p>
            <a:pPr lvl="0" indent="-228600">
              <a:lnSpc>
                <a:spcPct val="90000"/>
              </a:lnSpc>
              <a:spcAft>
                <a:spcPts val="600"/>
              </a:spcAft>
              <a:buFont typeface="Arial" panose="020B0604020202020204" pitchFamily="34" charset="0"/>
              <a:buChar char="•"/>
            </a:pPr>
            <a:endParaRPr lang="en-US" sz="1400" dirty="0">
              <a:solidFill>
                <a:srgbClr val="FFFFFF"/>
              </a:solidFill>
            </a:endParaRPr>
          </a:p>
        </p:txBody>
      </p:sp>
      <p:sp>
        <p:nvSpPr>
          <p:cNvPr id="5" name="TextBox 4">
            <a:extLst>
              <a:ext uri="{FF2B5EF4-FFF2-40B4-BE49-F238E27FC236}">
                <a16:creationId xmlns:a16="http://schemas.microsoft.com/office/drawing/2014/main" id="{A36FB0CB-3AC4-9952-C053-D82D36697EB1}"/>
              </a:ext>
            </a:extLst>
          </p:cNvPr>
          <p:cNvSpPr txBox="1"/>
          <p:nvPr/>
        </p:nvSpPr>
        <p:spPr>
          <a:xfrm>
            <a:off x="9676568" y="6657945"/>
            <a:ext cx="251543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coursehero.com/study-guides/geophysical/thunderstorm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05519984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91CEC1-CC75-41F4-814B-B995FD030481}"/>
              </a:ext>
            </a:extLst>
          </p:cNvPr>
          <p:cNvSpPr>
            <a:spLocks noGrp="1"/>
          </p:cNvSpPr>
          <p:nvPr>
            <p:ph type="title"/>
          </p:nvPr>
        </p:nvSpPr>
        <p:spPr>
          <a:xfrm>
            <a:off x="676232" y="5200879"/>
            <a:ext cx="8082447" cy="802111"/>
          </a:xfrm>
        </p:spPr>
        <p:txBody>
          <a:bodyPr vert="horz" lIns="91440" tIns="45720" rIns="91440" bIns="45720" rtlCol="0" anchor="ctr">
            <a:normAutofit/>
          </a:bodyPr>
          <a:lstStyle/>
          <a:p>
            <a:pPr algn="r"/>
            <a:r>
              <a:rPr lang="en-US" b="1" kern="1200">
                <a:solidFill>
                  <a:schemeClr val="tx1"/>
                </a:solidFill>
                <a:latin typeface="+mj-lt"/>
                <a:ea typeface="+mj-ea"/>
                <a:cs typeface="+mj-cs"/>
              </a:rPr>
              <a:t>ANIMAL HAZARDS</a:t>
            </a:r>
          </a:p>
        </p:txBody>
      </p:sp>
      <p:sp>
        <p:nvSpPr>
          <p:cNvPr id="6151" name="Rectangle 6150">
            <a:extLst>
              <a:ext uri="{FF2B5EF4-FFF2-40B4-BE49-F238E27FC236}">
                <a16:creationId xmlns:a16="http://schemas.microsoft.com/office/drawing/2014/main" id="{26882C51-76F9-4F99-997D-31FA6242A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oose flying over water&#10;&#10;Description automatically generated">
            <a:extLst>
              <a:ext uri="{FF2B5EF4-FFF2-40B4-BE49-F238E27FC236}">
                <a16:creationId xmlns:a16="http://schemas.microsoft.com/office/drawing/2014/main" id="{7B881D6E-B25D-CB20-7A18-10A9BF9F3D99}"/>
              </a:ext>
            </a:extLst>
          </p:cNvPr>
          <p:cNvPicPr>
            <a:picLocks noChangeAspect="1"/>
          </p:cNvPicPr>
          <p:nvPr/>
        </p:nvPicPr>
        <p:blipFill>
          <a:blip r:embed="rId2"/>
          <a:stretch>
            <a:fillRect/>
          </a:stretch>
        </p:blipFill>
        <p:spPr>
          <a:xfrm>
            <a:off x="709232" y="710442"/>
            <a:ext cx="1047722" cy="696735"/>
          </a:xfrm>
          <a:prstGeom prst="rect">
            <a:avLst/>
          </a:prstGeom>
        </p:spPr>
      </p:pic>
      <p:sp>
        <p:nvSpPr>
          <p:cNvPr id="6153" name="Right Triangle 6152">
            <a:extLst>
              <a:ext uri="{FF2B5EF4-FFF2-40B4-BE49-F238E27FC236}">
                <a16:creationId xmlns:a16="http://schemas.microsoft.com/office/drawing/2014/main" id="{61FFFC16-86E2-4B9A-BC6D-213DC2654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55" name="Freeform: Shape 6154">
            <a:extLst>
              <a:ext uri="{FF2B5EF4-FFF2-40B4-BE49-F238E27FC236}">
                <a16:creationId xmlns:a16="http://schemas.microsoft.com/office/drawing/2014/main" id="{DD3524E0-C87C-4F38-9FC7-E969C15A7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57" name="Right Triangle 6156">
            <a:extLst>
              <a:ext uri="{FF2B5EF4-FFF2-40B4-BE49-F238E27FC236}">
                <a16:creationId xmlns:a16="http://schemas.microsoft.com/office/drawing/2014/main" id="{F1ED1DF4-DDDE-4464-8ABC-ED1F633CC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5916" y="1477941"/>
            <a:ext cx="1092260" cy="137160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59" name="Rectangle 6158">
            <a:extLst>
              <a:ext uri="{FF2B5EF4-FFF2-40B4-BE49-F238E27FC236}">
                <a16:creationId xmlns:a16="http://schemas.microsoft.com/office/drawing/2014/main" id="{E7E01BF7-4F45-4B6D-82BF-5A5DB30A6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41" y="2856071"/>
            <a:ext cx="2340073" cy="19110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1" name="Right Triangle 6160">
            <a:extLst>
              <a:ext uri="{FF2B5EF4-FFF2-40B4-BE49-F238E27FC236}">
                <a16:creationId xmlns:a16="http://schemas.microsoft.com/office/drawing/2014/main" id="{F2FC5C7B-261A-4268-BA85-C29488A8B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10520" y="2798992"/>
            <a:ext cx="1911096" cy="198047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63" name="Rectangle 6162">
            <a:extLst>
              <a:ext uri="{FF2B5EF4-FFF2-40B4-BE49-F238E27FC236}">
                <a16:creationId xmlns:a16="http://schemas.microsoft.com/office/drawing/2014/main" id="{5CB4E315-91F2-4710-B866-B119037ED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5769" y="673132"/>
            <a:ext cx="1980472" cy="21646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eer standing in a grassy field&#10;&#10;Description automatically generated">
            <a:extLst>
              <a:ext uri="{FF2B5EF4-FFF2-40B4-BE49-F238E27FC236}">
                <a16:creationId xmlns:a16="http://schemas.microsoft.com/office/drawing/2014/main" id="{7A8B5824-4E4B-AFE3-A31E-53A727B16019}"/>
              </a:ext>
            </a:extLst>
          </p:cNvPr>
          <p:cNvPicPr>
            <a:picLocks noChangeAspect="1"/>
          </p:cNvPicPr>
          <p:nvPr/>
        </p:nvPicPr>
        <p:blipFill>
          <a:blip r:embed="rId3"/>
          <a:stretch>
            <a:fillRect/>
          </a:stretch>
        </p:blipFill>
        <p:spPr>
          <a:xfrm>
            <a:off x="6933499" y="997890"/>
            <a:ext cx="1685012" cy="1527042"/>
          </a:xfrm>
          <a:prstGeom prst="rect">
            <a:avLst/>
          </a:prstGeom>
        </p:spPr>
      </p:pic>
      <p:sp>
        <p:nvSpPr>
          <p:cNvPr id="6165" name="Right Triangle 6164">
            <a:extLst>
              <a:ext uri="{FF2B5EF4-FFF2-40B4-BE49-F238E27FC236}">
                <a16:creationId xmlns:a16="http://schemas.microsoft.com/office/drawing/2014/main" id="{569BABC0-B0CC-4E7B-838A-F6E644779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8642224" y="795153"/>
            <a:ext cx="1399032" cy="115062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up of a bat&#10;&#10;Description automatically generated">
            <a:extLst>
              <a:ext uri="{FF2B5EF4-FFF2-40B4-BE49-F238E27FC236}">
                <a16:creationId xmlns:a16="http://schemas.microsoft.com/office/drawing/2014/main" id="{45C3E244-9C04-C9FF-3FC5-A1D27473728A}"/>
              </a:ext>
            </a:extLst>
          </p:cNvPr>
          <p:cNvPicPr>
            <a:picLocks noChangeAspect="1"/>
          </p:cNvPicPr>
          <p:nvPr/>
        </p:nvPicPr>
        <p:blipFill>
          <a:blip r:embed="rId4"/>
          <a:stretch>
            <a:fillRect/>
          </a:stretch>
        </p:blipFill>
        <p:spPr>
          <a:xfrm>
            <a:off x="847634" y="3161884"/>
            <a:ext cx="1955665" cy="1305406"/>
          </a:xfrm>
          <a:prstGeom prst="rect">
            <a:avLst/>
          </a:prstGeom>
        </p:spPr>
      </p:pic>
      <p:sp>
        <p:nvSpPr>
          <p:cNvPr id="6167" name="Rectangle 6166">
            <a:extLst>
              <a:ext uri="{FF2B5EF4-FFF2-40B4-BE49-F238E27FC236}">
                <a16:creationId xmlns:a16="http://schemas.microsoft.com/office/drawing/2014/main" id="{DCBE1B01-A27C-45C2-ADA4-AA13C3AC1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1516" y="2850674"/>
            <a:ext cx="2716145" cy="19019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9" name="Right Triangle 6168">
            <a:extLst>
              <a:ext uri="{FF2B5EF4-FFF2-40B4-BE49-F238E27FC236}">
                <a16:creationId xmlns:a16="http://schemas.microsoft.com/office/drawing/2014/main" id="{BE7E1DAA-43FB-4446-A354-9283DE668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64669" y="3250084"/>
            <a:ext cx="1911096" cy="1100751"/>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71" name="Rectangle 6170">
            <a:extLst>
              <a:ext uri="{FF2B5EF4-FFF2-40B4-BE49-F238E27FC236}">
                <a16:creationId xmlns:a16="http://schemas.microsoft.com/office/drawing/2014/main" id="{F6FE5468-759E-4E83-828A-5587C7F5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2111" y="1485831"/>
            <a:ext cx="2537199"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raccoons in a tree&#10;&#10;Description automatically generated">
            <a:extLst>
              <a:ext uri="{FF2B5EF4-FFF2-40B4-BE49-F238E27FC236}">
                <a16:creationId xmlns:a16="http://schemas.microsoft.com/office/drawing/2014/main" id="{CCA617CB-3065-3347-D7BC-A49D59CD2E78}"/>
              </a:ext>
            </a:extLst>
          </p:cNvPr>
          <p:cNvPicPr>
            <a:picLocks noChangeAspect="1"/>
          </p:cNvPicPr>
          <p:nvPr/>
        </p:nvPicPr>
        <p:blipFill>
          <a:blip r:embed="rId5"/>
          <a:stretch>
            <a:fillRect/>
          </a:stretch>
        </p:blipFill>
        <p:spPr>
          <a:xfrm>
            <a:off x="2635624" y="1703822"/>
            <a:ext cx="2155206" cy="915962"/>
          </a:xfrm>
          <a:prstGeom prst="rect">
            <a:avLst/>
          </a:prstGeom>
        </p:spPr>
      </p:pic>
      <p:pic>
        <p:nvPicPr>
          <p:cNvPr id="5" name="Picture 4" descr="A brown and white fox&#10;&#10;Description automatically generated">
            <a:extLst>
              <a:ext uri="{FF2B5EF4-FFF2-40B4-BE49-F238E27FC236}">
                <a16:creationId xmlns:a16="http://schemas.microsoft.com/office/drawing/2014/main" id="{EE946454-0C1D-0095-C361-6F48819DE103}"/>
              </a:ext>
            </a:extLst>
          </p:cNvPr>
          <p:cNvPicPr>
            <a:picLocks noChangeAspect="1"/>
          </p:cNvPicPr>
          <p:nvPr/>
        </p:nvPicPr>
        <p:blipFill>
          <a:blip r:embed="rId6"/>
          <a:stretch>
            <a:fillRect/>
          </a:stretch>
        </p:blipFill>
        <p:spPr>
          <a:xfrm>
            <a:off x="4225834" y="3126693"/>
            <a:ext cx="2396155" cy="1347837"/>
          </a:xfrm>
          <a:prstGeom prst="rect">
            <a:avLst/>
          </a:prstGeom>
        </p:spPr>
      </p:pic>
      <p:sp>
        <p:nvSpPr>
          <p:cNvPr id="6173" name="Rectangle 6172">
            <a:extLst>
              <a:ext uri="{FF2B5EF4-FFF2-40B4-BE49-F238E27FC236}">
                <a16:creationId xmlns:a16="http://schemas.microsoft.com/office/drawing/2014/main" id="{99FE99BC-5F7D-47C3-AA1E-16D7DBDBD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6605" y="2069831"/>
            <a:ext cx="2789854" cy="26368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Perspective: Sharing Space with Copperheads ﻿">
            <a:extLst>
              <a:ext uri="{FF2B5EF4-FFF2-40B4-BE49-F238E27FC236}">
                <a16:creationId xmlns:a16="http://schemas.microsoft.com/office/drawing/2014/main" id="{2E7EA961-BF2E-490C-9D15-FE0FE17C2B0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013" b="4717"/>
          <a:stretch/>
        </p:blipFill>
        <p:spPr bwMode="auto">
          <a:xfrm>
            <a:off x="8923147" y="2718317"/>
            <a:ext cx="2456770" cy="1381938"/>
          </a:xfrm>
          <a:prstGeom prst="rect">
            <a:avLst/>
          </a:prstGeom>
          <a:noFill/>
          <a:extLst>
            <a:ext uri="{909E8E84-426E-40DD-AFC4-6F175D3DCCD1}">
              <a14:hiddenFill xmlns:a14="http://schemas.microsoft.com/office/drawing/2010/main">
                <a:solidFill>
                  <a:srgbClr val="FFFFFF"/>
                </a:solidFill>
              </a14:hiddenFill>
            </a:ext>
          </a:extLst>
        </p:spPr>
      </p:pic>
      <p:sp>
        <p:nvSpPr>
          <p:cNvPr id="6175" name="Right Triangle 6174">
            <a:extLst>
              <a:ext uri="{FF2B5EF4-FFF2-40B4-BE49-F238E27FC236}">
                <a16:creationId xmlns:a16="http://schemas.microsoft.com/office/drawing/2014/main" id="{27400BAF-FCE6-4296-8A0E-9B595ADC0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32800" y="4724529"/>
            <a:ext cx="325600" cy="406635"/>
          </a:xfrm>
          <a:prstGeom prst="rtTriangle">
            <a:avLst/>
          </a:prstGeom>
          <a:solidFill>
            <a:srgbClr val="E2A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595707"/>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4" name="Straight Connector 2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FB1A748-7790-42D3-8453-AFF7CD0DFE86}"/>
              </a:ext>
            </a:extLst>
          </p:cNvPr>
          <p:cNvSpPr/>
          <p:nvPr/>
        </p:nvSpPr>
        <p:spPr>
          <a:xfrm>
            <a:off x="468937" y="636493"/>
            <a:ext cx="9406666" cy="3526144"/>
          </a:xfrm>
          <a:prstGeom prst="rect">
            <a:avLst/>
          </a:prstGeom>
        </p:spPr>
        <p:txBody>
          <a:bodyPr vert="horz" lIns="91440" tIns="45720" rIns="91440" bIns="45720" rtlCol="0">
            <a:noAutofit/>
          </a:bodyPr>
          <a:lstStyle/>
          <a:p>
            <a:pPr marL="342900" indent="-228600">
              <a:lnSpc>
                <a:spcPct val="90000"/>
              </a:lnSpc>
              <a:spcAft>
                <a:spcPts val="600"/>
              </a:spcAft>
              <a:buFont typeface="Arial" panose="020B0604020202020204" pitchFamily="34" charset="0"/>
              <a:buChar char="•"/>
            </a:pPr>
            <a:r>
              <a:rPr lang="en-US" dirty="0">
                <a:solidFill>
                  <a:schemeClr val="bg1"/>
                </a:solidFill>
              </a:rPr>
              <a:t>Assume that all animals are potentially dangerous.</a:t>
            </a:r>
          </a:p>
          <a:p>
            <a:pPr marL="342900" indent="-228600">
              <a:lnSpc>
                <a:spcPct val="90000"/>
              </a:lnSpc>
              <a:spcAft>
                <a:spcPts val="600"/>
              </a:spcAft>
              <a:buFont typeface="Arial" panose="020B0604020202020204" pitchFamily="34" charset="0"/>
              <a:buChar char="•"/>
            </a:pPr>
            <a:endParaRPr lang="en-US" dirty="0">
              <a:solidFill>
                <a:schemeClr val="bg1"/>
              </a:solidFill>
            </a:endParaRPr>
          </a:p>
          <a:p>
            <a:pPr marL="342900" indent="-228600">
              <a:lnSpc>
                <a:spcPct val="90000"/>
              </a:lnSpc>
              <a:spcAft>
                <a:spcPts val="600"/>
              </a:spcAft>
              <a:buFont typeface="Arial" panose="020B0604020202020204" pitchFamily="34" charset="0"/>
              <a:buChar char="•"/>
            </a:pPr>
            <a:r>
              <a:rPr lang="en-US" dirty="0">
                <a:solidFill>
                  <a:schemeClr val="bg1"/>
                </a:solidFill>
              </a:rPr>
              <a:t>Have owners secure hostile-acting animals before entering enclosures containing such animals.</a:t>
            </a:r>
          </a:p>
          <a:p>
            <a:pPr marL="342900" indent="-228600">
              <a:lnSpc>
                <a:spcPct val="90000"/>
              </a:lnSpc>
              <a:spcAft>
                <a:spcPts val="600"/>
              </a:spcAft>
              <a:buFont typeface="Arial" panose="020B0604020202020204" pitchFamily="34" charset="0"/>
              <a:buChar char="•"/>
            </a:pPr>
            <a:endParaRPr lang="en-US" dirty="0">
              <a:solidFill>
                <a:schemeClr val="bg1"/>
              </a:solidFill>
            </a:endParaRPr>
          </a:p>
          <a:p>
            <a:pPr marL="342900" indent="-228600">
              <a:lnSpc>
                <a:spcPct val="90000"/>
              </a:lnSpc>
              <a:spcAft>
                <a:spcPts val="600"/>
              </a:spcAft>
              <a:buFont typeface="Arial" panose="020B0604020202020204" pitchFamily="34" charset="0"/>
              <a:buChar char="•"/>
            </a:pPr>
            <a:r>
              <a:rPr lang="en-US" dirty="0">
                <a:solidFill>
                  <a:schemeClr val="bg1"/>
                </a:solidFill>
              </a:rPr>
              <a:t>Do not enter an enclosure with high fences if a hazardous animal is within.</a:t>
            </a:r>
          </a:p>
          <a:p>
            <a:pPr marL="342900" indent="-228600">
              <a:lnSpc>
                <a:spcPct val="90000"/>
              </a:lnSpc>
              <a:spcAft>
                <a:spcPts val="600"/>
              </a:spcAft>
              <a:buFont typeface="Arial" panose="020B0604020202020204" pitchFamily="34" charset="0"/>
              <a:buChar char="•"/>
            </a:pPr>
            <a:endParaRPr lang="en-US" dirty="0">
              <a:solidFill>
                <a:schemeClr val="bg1"/>
              </a:solidFill>
            </a:endParaRPr>
          </a:p>
          <a:p>
            <a:pPr marL="342900" indent="-228600">
              <a:lnSpc>
                <a:spcPct val="90000"/>
              </a:lnSpc>
              <a:spcAft>
                <a:spcPts val="600"/>
              </a:spcAft>
              <a:buFont typeface="Arial" panose="020B0604020202020204" pitchFamily="34" charset="0"/>
              <a:buChar char="•"/>
            </a:pPr>
            <a:r>
              <a:rPr lang="en-US" dirty="0">
                <a:solidFill>
                  <a:schemeClr val="bg1"/>
                </a:solidFill>
              </a:rPr>
              <a:t>Carry a pointed lath or a range pole to ward off an attacking animal.  Retreat is usually advisable but do not turn your back and run unless you can reach a refuge before the animal reaches you.</a:t>
            </a:r>
          </a:p>
          <a:p>
            <a:pPr marL="342900" indent="-228600">
              <a:lnSpc>
                <a:spcPct val="90000"/>
              </a:lnSpc>
              <a:spcAft>
                <a:spcPts val="600"/>
              </a:spcAft>
              <a:buFont typeface="Arial" panose="020B0604020202020204" pitchFamily="34" charset="0"/>
              <a:buChar char="•"/>
            </a:pPr>
            <a:endParaRPr lang="en-US" dirty="0">
              <a:solidFill>
                <a:schemeClr val="bg1"/>
              </a:solidFill>
            </a:endParaRPr>
          </a:p>
          <a:p>
            <a:pPr marL="342900" indent="-228600">
              <a:lnSpc>
                <a:spcPct val="90000"/>
              </a:lnSpc>
              <a:spcAft>
                <a:spcPts val="600"/>
              </a:spcAft>
              <a:buFont typeface="Arial" panose="020B0604020202020204" pitchFamily="34" charset="0"/>
              <a:buChar char="•"/>
            </a:pPr>
            <a:r>
              <a:rPr lang="en-US" dirty="0">
                <a:solidFill>
                  <a:schemeClr val="bg1"/>
                </a:solidFill>
              </a:rPr>
              <a:t>Do not approach, attempt to capture or kill, or attempt to pet either domesticated or wild creatures (this includes snakes and other reptiles).</a:t>
            </a:r>
          </a:p>
          <a:p>
            <a:pPr marL="342900" indent="-228600">
              <a:lnSpc>
                <a:spcPct val="90000"/>
              </a:lnSpc>
              <a:spcAft>
                <a:spcPts val="600"/>
              </a:spcAft>
              <a:buFont typeface="Arial" panose="020B0604020202020204" pitchFamily="34" charset="0"/>
              <a:buChar char="•"/>
            </a:pPr>
            <a:endParaRPr lang="en-US" dirty="0">
              <a:solidFill>
                <a:schemeClr val="bg1"/>
              </a:solidFill>
            </a:endParaRPr>
          </a:p>
          <a:p>
            <a:pPr marL="342900" indent="-228600">
              <a:lnSpc>
                <a:spcPct val="90000"/>
              </a:lnSpc>
              <a:spcAft>
                <a:spcPts val="600"/>
              </a:spcAft>
              <a:buFont typeface="Arial" panose="020B0604020202020204" pitchFamily="34" charset="0"/>
              <a:buChar char="•"/>
            </a:pPr>
            <a:r>
              <a:rPr lang="en-US" dirty="0">
                <a:solidFill>
                  <a:schemeClr val="bg1"/>
                </a:solidFill>
              </a:rPr>
              <a:t>Be especially wary of sick-appearing animals, animals with young, stallions, bulls and guard dogs.  </a:t>
            </a:r>
          </a:p>
          <a:p>
            <a:pPr marL="342900" indent="-228600">
              <a:lnSpc>
                <a:spcPct val="90000"/>
              </a:lnSpc>
              <a:spcAft>
                <a:spcPts val="600"/>
              </a:spcAft>
              <a:buFont typeface="Arial" panose="020B0604020202020204" pitchFamily="34" charset="0"/>
              <a:buChar char="•"/>
            </a:pPr>
            <a:endParaRPr lang="en-US" dirty="0">
              <a:solidFill>
                <a:schemeClr val="bg1"/>
              </a:solidFill>
            </a:endParaRPr>
          </a:p>
          <a:p>
            <a:pPr marL="342900" indent="-228600">
              <a:lnSpc>
                <a:spcPct val="90000"/>
              </a:lnSpc>
              <a:spcAft>
                <a:spcPts val="600"/>
              </a:spcAft>
              <a:buFont typeface="Arial" panose="020B0604020202020204" pitchFamily="34" charset="0"/>
              <a:buChar char="•"/>
            </a:pPr>
            <a:r>
              <a:rPr lang="en-US" dirty="0">
                <a:solidFill>
                  <a:schemeClr val="bg1"/>
                </a:solidFill>
              </a:rPr>
              <a:t>Do not handle dead or seemingly dead animals, fowl or reptiles.</a:t>
            </a:r>
          </a:p>
        </p:txBody>
      </p:sp>
      <p:sp>
        <p:nvSpPr>
          <p:cNvPr id="13" name="Rectangle 1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904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5" name="Rectangle 14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pushing a cart with boxes&#10;&#10;Description automatically generated">
            <a:extLst>
              <a:ext uri="{FF2B5EF4-FFF2-40B4-BE49-F238E27FC236}">
                <a16:creationId xmlns:a16="http://schemas.microsoft.com/office/drawing/2014/main" id="{3239E897-DCCE-4681-C3A5-B254D720DA5C}"/>
              </a:ext>
            </a:extLst>
          </p:cNvPr>
          <p:cNvPicPr>
            <a:picLocks noChangeAspect="1"/>
          </p:cNvPicPr>
          <p:nvPr/>
        </p:nvPicPr>
        <p:blipFill>
          <a:blip r:embed="rId2"/>
          <a:srcRect t="6761" b="8969"/>
          <a:stretch/>
        </p:blipFill>
        <p:spPr>
          <a:xfrm>
            <a:off x="-3047" y="10"/>
            <a:ext cx="12191999" cy="6857990"/>
          </a:xfrm>
          <a:prstGeom prst="rect">
            <a:avLst/>
          </a:prstGeom>
        </p:spPr>
      </p:pic>
      <p:sp>
        <p:nvSpPr>
          <p:cNvPr id="147" name="Rectangle 14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DBBDB6-026F-432F-BF45-579FEE55ECFA}"/>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rPr>
              <a:t>PROPER LIFTING PROCEDURES</a:t>
            </a:r>
          </a:p>
        </p:txBody>
      </p:sp>
    </p:spTree>
    <p:extLst>
      <p:ext uri="{BB962C8B-B14F-4D97-AF65-F5344CB8AC3E}">
        <p14:creationId xmlns:p14="http://schemas.microsoft.com/office/powerpoint/2010/main" val="1728647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8 Best Snake Boots [Buyer's Guide] (Jan. 2021)">
            <a:extLst>
              <a:ext uri="{FF2B5EF4-FFF2-40B4-BE49-F238E27FC236}">
                <a16:creationId xmlns:a16="http://schemas.microsoft.com/office/drawing/2014/main" id="{348CC880-BE22-4FDE-900A-745177C535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40" b="788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86" name="Rectangle 718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4FE9AD-0877-482E-A5A6-5E1D463610A6}"/>
              </a:ext>
            </a:extLst>
          </p:cNvPr>
          <p:cNvSpPr>
            <a:spLocks noGrp="1"/>
          </p:cNvSpPr>
          <p:nvPr>
            <p:ph type="title"/>
          </p:nvPr>
        </p:nvSpPr>
        <p:spPr>
          <a:xfrm>
            <a:off x="523875" y="5317240"/>
            <a:ext cx="11210925" cy="744836"/>
          </a:xfrm>
        </p:spPr>
        <p:txBody>
          <a:bodyPr vert="horz" lIns="91440" tIns="45720" rIns="91440" bIns="45720" rtlCol="0">
            <a:normAutofit/>
          </a:bodyPr>
          <a:lstStyle/>
          <a:p>
            <a:pPr algn="ctr"/>
            <a:r>
              <a:rPr lang="en-US" sz="3600" b="1" kern="1200">
                <a:solidFill>
                  <a:schemeClr val="tx1">
                    <a:lumMod val="85000"/>
                    <a:lumOff val="15000"/>
                  </a:schemeClr>
                </a:solidFill>
                <a:latin typeface="+mj-lt"/>
                <a:ea typeface="+mj-ea"/>
                <a:cs typeface="+mj-cs"/>
              </a:rPr>
              <a:t>SNAKE BITE PREVENTION &amp; PLANNING</a:t>
            </a:r>
          </a:p>
        </p:txBody>
      </p:sp>
      <p:cxnSp>
        <p:nvCxnSpPr>
          <p:cNvPr id="7188" name="Straight Connector 718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190" name="Straight Connector 718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35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extBox 1">
            <a:extLst>
              <a:ext uri="{FF2B5EF4-FFF2-40B4-BE49-F238E27FC236}">
                <a16:creationId xmlns:a16="http://schemas.microsoft.com/office/drawing/2014/main" id="{22DAF28C-8A66-73AC-E90E-3E5316A4DDBA}"/>
              </a:ext>
            </a:extLst>
          </p:cNvPr>
          <p:cNvGraphicFramePr/>
          <p:nvPr>
            <p:extLst>
              <p:ext uri="{D42A27DB-BD31-4B8C-83A1-F6EECF244321}">
                <p14:modId xmlns:p14="http://schemas.microsoft.com/office/powerpoint/2010/main" val="205907319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1E8B1877-485E-FDB7-D121-2CC53834D779}"/>
              </a:ext>
            </a:extLst>
          </p:cNvPr>
          <p:cNvSpPr txBox="1"/>
          <p:nvPr/>
        </p:nvSpPr>
        <p:spPr>
          <a:xfrm>
            <a:off x="9316528" y="6397026"/>
            <a:ext cx="2632708" cy="369332"/>
          </a:xfrm>
          <a:prstGeom prst="rect">
            <a:avLst/>
          </a:prstGeom>
          <a:noFill/>
        </p:spPr>
        <p:txBody>
          <a:bodyPr wrap="none" rtlCol="0">
            <a:spAutoFit/>
          </a:bodyPr>
          <a:lstStyle/>
          <a:p>
            <a:r>
              <a:rPr lang="en-US" dirty="0"/>
              <a:t>Continued on Next Slide</a:t>
            </a:r>
          </a:p>
        </p:txBody>
      </p:sp>
      <p:sp>
        <p:nvSpPr>
          <p:cNvPr id="3" name="TextBox 2">
            <a:extLst>
              <a:ext uri="{FF2B5EF4-FFF2-40B4-BE49-F238E27FC236}">
                <a16:creationId xmlns:a16="http://schemas.microsoft.com/office/drawing/2014/main" id="{C3ABBB15-1EB8-78C7-5870-5133F82FB3F8}"/>
              </a:ext>
            </a:extLst>
          </p:cNvPr>
          <p:cNvSpPr txBox="1"/>
          <p:nvPr/>
        </p:nvSpPr>
        <p:spPr>
          <a:xfrm>
            <a:off x="345057" y="312085"/>
            <a:ext cx="11604179" cy="1200329"/>
          </a:xfrm>
          <a:prstGeom prst="rect">
            <a:avLst/>
          </a:prstGeom>
          <a:noFill/>
        </p:spPr>
        <p:txBody>
          <a:bodyPr wrap="square" rtlCol="0">
            <a:spAutoFit/>
          </a:bodyPr>
          <a:lstStyle/>
          <a:p>
            <a:r>
              <a:rPr lang="en-US" sz="1800" b="1" dirty="0">
                <a:solidFill>
                  <a:schemeClr val="bg1"/>
                </a:solidFill>
              </a:rPr>
              <a:t>Venomous snakes bite 7,000 to 8,000 people in the United States annually. </a:t>
            </a:r>
          </a:p>
          <a:p>
            <a:endParaRPr lang="en-US" b="1" dirty="0">
              <a:solidFill>
                <a:schemeClr val="bg1"/>
              </a:solidFill>
            </a:endParaRPr>
          </a:p>
          <a:p>
            <a:endParaRPr lang="en-US" sz="1800" b="1" dirty="0">
              <a:solidFill>
                <a:schemeClr val="bg1"/>
              </a:solidFill>
            </a:endParaRPr>
          </a:p>
          <a:p>
            <a:r>
              <a:rPr lang="en-US" sz="1800" b="1" dirty="0">
                <a:solidFill>
                  <a:schemeClr val="bg1"/>
                </a:solidFill>
              </a:rPr>
              <a:t>Always take the following precautions:</a:t>
            </a:r>
          </a:p>
        </p:txBody>
      </p:sp>
    </p:spTree>
    <p:extLst>
      <p:ext uri="{BB962C8B-B14F-4D97-AF65-F5344CB8AC3E}">
        <p14:creationId xmlns:p14="http://schemas.microsoft.com/office/powerpoint/2010/main" val="1543910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extBox 1">
            <a:extLst>
              <a:ext uri="{FF2B5EF4-FFF2-40B4-BE49-F238E27FC236}">
                <a16:creationId xmlns:a16="http://schemas.microsoft.com/office/drawing/2014/main" id="{22DAF28C-8A66-73AC-E90E-3E5316A4DDBA}"/>
              </a:ext>
            </a:extLst>
          </p:cNvPr>
          <p:cNvGraphicFramePr/>
          <p:nvPr>
            <p:extLst>
              <p:ext uri="{D42A27DB-BD31-4B8C-83A1-F6EECF244321}">
                <p14:modId xmlns:p14="http://schemas.microsoft.com/office/powerpoint/2010/main" val="249088147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9422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3" name="Rectangle 820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5" name="Rectangle 820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7" name="Freeform: Shape 820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83D156E-04AE-4FA4-8CB8-8DC0595B19B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IF A SNAKE BITE OCCURS</a:t>
            </a:r>
          </a:p>
        </p:txBody>
      </p:sp>
      <p:pic>
        <p:nvPicPr>
          <p:cNvPr id="8194" name="Picture 2">
            <a:extLst>
              <a:ext uri="{FF2B5EF4-FFF2-40B4-BE49-F238E27FC236}">
                <a16:creationId xmlns:a16="http://schemas.microsoft.com/office/drawing/2014/main" id="{A1284C91-585F-4C54-A314-8B20551B4A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483" b="98707" l="9914" r="93103">
                        <a14:foregroundMark x1="46552" y1="28161" x2="46552" y2="28161"/>
                        <a14:foregroundMark x1="51149" y1="26006" x2="51149" y2="26006"/>
                        <a14:foregroundMark x1="35201" y1="38218" x2="35201" y2="38218"/>
                        <a14:foregroundMark x1="30747" y1="32328" x2="30747" y2="32328"/>
                        <a14:foregroundMark x1="32471" y1="68247" x2="32471" y2="68247"/>
                        <a14:foregroundMark x1="35345" y1="66810" x2="35345" y2="66810"/>
                        <a14:foregroundMark x1="32328" y1="79885" x2="32328" y2="79885"/>
                        <a14:foregroundMark x1="32759" y1="81753" x2="32759" y2="81753"/>
                        <a14:foregroundMark x1="36063" y1="86207" x2="32328" y2="79741"/>
                        <a14:foregroundMark x1="32328" y1="79741" x2="32328" y2="79598"/>
                        <a14:foregroundMark x1="37787" y1="94397" x2="30029" y2="94397"/>
                        <a14:foregroundMark x1="37069" y1="93391" x2="29167" y2="78879"/>
                        <a14:foregroundMark x1="29167" y1="78879" x2="35201" y2="74856"/>
                        <a14:foregroundMark x1="35201" y1="74856" x2="40517" y2="79598"/>
                        <a14:foregroundMark x1="40517" y1="79598" x2="39368" y2="88506"/>
                        <a14:foregroundMark x1="39368" y1="88506" x2="36782" y2="92960"/>
                        <a14:foregroundMark x1="40374" y1="92529" x2="40374" y2="85345"/>
                        <a14:foregroundMark x1="40374" y1="85345" x2="45546" y2="72414"/>
                        <a14:foregroundMark x1="45546" y1="72414" x2="40948" y2="66954"/>
                        <a14:foregroundMark x1="40948" y1="66954" x2="33333" y2="65086"/>
                        <a14:foregroundMark x1="33333" y1="65086" x2="26724" y2="88362"/>
                        <a14:foregroundMark x1="26724" y1="88362" x2="30029" y2="94540"/>
                        <a14:foregroundMark x1="30029" y1="94540" x2="36925" y2="92529"/>
                        <a14:foregroundMark x1="36925" y1="92529" x2="38506" y2="91523"/>
                        <a14:foregroundMark x1="73851" y1="97701" x2="82759" y2="92098"/>
                        <a14:foregroundMark x1="82759" y1="92098" x2="90086" y2="90374"/>
                        <a14:foregroundMark x1="90086" y1="90374" x2="93103" y2="96552"/>
                        <a14:foregroundMark x1="93103" y1="96552" x2="91954" y2="98707"/>
                      </a14:backgroundRemoval>
                    </a14:imgEffect>
                  </a14:imgLayer>
                </a14:imgProps>
              </a:ext>
              <a:ext uri="{28A0092B-C50C-407E-A947-70E740481C1C}">
                <a14:useLocalDpi xmlns:a14="http://schemas.microsoft.com/office/drawing/2010/main" val="0"/>
              </a:ext>
            </a:extLst>
          </a:blip>
          <a:srcRect r="-1" b="1928"/>
          <a:stretch/>
        </p:blipFill>
        <p:spPr bwMode="auto">
          <a:xfrm>
            <a:off x="5095253" y="467208"/>
            <a:ext cx="6040097" cy="592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667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6"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 name="Freeform: Shape 19">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extBox 1">
            <a:extLst>
              <a:ext uri="{FF2B5EF4-FFF2-40B4-BE49-F238E27FC236}">
                <a16:creationId xmlns:a16="http://schemas.microsoft.com/office/drawing/2014/main" id="{A3A7FEBD-7A56-427A-BB78-D1B3BAA7A7F4}"/>
              </a:ext>
            </a:extLst>
          </p:cNvPr>
          <p:cNvSpPr txBox="1"/>
          <p:nvPr/>
        </p:nvSpPr>
        <p:spPr>
          <a:xfrm>
            <a:off x="92360" y="911984"/>
            <a:ext cx="3295291" cy="422092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500" b="0" i="0" kern="1200" dirty="0">
                <a:solidFill>
                  <a:schemeClr val="bg1"/>
                </a:solidFill>
                <a:effectLst/>
                <a:latin typeface="+mj-lt"/>
                <a:ea typeface="+mj-ea"/>
                <a:cs typeface="+mj-cs"/>
              </a:rPr>
              <a:t>Venomous snake bites can produce an array of symptoms, including localized pain and swelling, convulsions, nausea, and even paralysis. </a:t>
            </a:r>
          </a:p>
          <a:p>
            <a:pPr>
              <a:lnSpc>
                <a:spcPct val="90000"/>
              </a:lnSpc>
              <a:spcBef>
                <a:spcPct val="0"/>
              </a:spcBef>
              <a:spcAft>
                <a:spcPts val="600"/>
              </a:spcAft>
            </a:pPr>
            <a:endParaRPr lang="en-US" sz="3000" kern="1200" dirty="0">
              <a:solidFill>
                <a:schemeClr val="bg1"/>
              </a:solidFill>
              <a:latin typeface="+mj-lt"/>
              <a:ea typeface="+mj-ea"/>
              <a:cs typeface="+mj-cs"/>
            </a:endParaRPr>
          </a:p>
        </p:txBody>
      </p:sp>
      <p:graphicFrame>
        <p:nvGraphicFramePr>
          <p:cNvPr id="8" name="TextBox 4">
            <a:extLst>
              <a:ext uri="{FF2B5EF4-FFF2-40B4-BE49-F238E27FC236}">
                <a16:creationId xmlns:a16="http://schemas.microsoft.com/office/drawing/2014/main" id="{52CC08C1-F29C-4643-72B9-FBB737124D81}"/>
              </a:ext>
            </a:extLst>
          </p:cNvPr>
          <p:cNvGraphicFramePr/>
          <p:nvPr>
            <p:extLst>
              <p:ext uri="{D42A27DB-BD31-4B8C-83A1-F6EECF244321}">
                <p14:modId xmlns:p14="http://schemas.microsoft.com/office/powerpoint/2010/main" val="1278194726"/>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8442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magnifying glass on a yellow background&#10;&#10;Description automatically generated">
            <a:extLst>
              <a:ext uri="{FF2B5EF4-FFF2-40B4-BE49-F238E27FC236}">
                <a16:creationId xmlns:a16="http://schemas.microsoft.com/office/drawing/2014/main" id="{BD5DC993-2810-4FED-B143-1F31EDE09167}"/>
              </a:ext>
            </a:extLst>
          </p:cNvPr>
          <p:cNvPicPr>
            <a:picLocks noChangeAspect="1"/>
          </p:cNvPicPr>
          <p:nvPr/>
        </p:nvPicPr>
        <p:blipFill rotWithShape="1">
          <a:blip r:embed="rId2"/>
          <a:srcRect b="15730"/>
          <a:stretch/>
        </p:blipFill>
        <p:spPr>
          <a:xfrm>
            <a:off x="1" y="0"/>
            <a:ext cx="12191999" cy="6857990"/>
          </a:xfrm>
          <a:prstGeom prst="rect">
            <a:avLst/>
          </a:prstGeom>
          <a:effectLst>
            <a:innerShdw blurRad="114300">
              <a:prstClr val="black"/>
            </a:innerShdw>
          </a:effectLst>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3D156E-04AE-4FA4-8CB8-8DC0595B19BE}"/>
              </a:ext>
            </a:extLst>
          </p:cNvPr>
          <p:cNvSpPr>
            <a:spLocks noGrp="1"/>
          </p:cNvSpPr>
          <p:nvPr>
            <p:ph type="title"/>
          </p:nvPr>
        </p:nvSpPr>
        <p:spPr>
          <a:xfrm>
            <a:off x="-346844" y="3582359"/>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6700" b="1" dirty="0">
                <a:solidFill>
                  <a:schemeClr val="bg1">
                    <a:lumMod val="95000"/>
                    <a:lumOff val="5000"/>
                  </a:schemeClr>
                </a:solidFill>
              </a:rPr>
              <a:t>VENOMOUS SNAKES</a:t>
            </a:r>
            <a:br>
              <a:rPr lang="en-US" sz="9600" dirty="0">
                <a:solidFill>
                  <a:schemeClr val="bg1">
                    <a:lumMod val="95000"/>
                    <a:lumOff val="5000"/>
                  </a:schemeClr>
                </a:solidFill>
              </a:rPr>
            </a:br>
            <a:br>
              <a:rPr lang="en-US" sz="5400" b="0" i="0" dirty="0">
                <a:solidFill>
                  <a:srgbClr val="202124"/>
                </a:solidFill>
                <a:effectLst/>
                <a:latin typeface="Roboto"/>
              </a:rPr>
            </a:br>
            <a:endParaRPr lang="en-US" sz="5200" dirty="0">
              <a:solidFill>
                <a:srgbClr val="FFFFFF"/>
              </a:solidFill>
            </a:endParaRPr>
          </a:p>
        </p:txBody>
      </p:sp>
    </p:spTree>
    <p:extLst>
      <p:ext uri="{BB962C8B-B14F-4D97-AF65-F5344CB8AC3E}">
        <p14:creationId xmlns:p14="http://schemas.microsoft.com/office/powerpoint/2010/main" val="41470124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CF2937AD-B093-42B3-A30D-9B64626C17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01" r="1428" b="1"/>
          <a:stretch/>
        </p:blipFill>
        <p:spPr bwMode="auto">
          <a:xfrm>
            <a:off x="-9886" y="10"/>
            <a:ext cx="7572605"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1051" name="Straight Connector 1050">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053" name="TextBox 4">
            <a:extLst>
              <a:ext uri="{FF2B5EF4-FFF2-40B4-BE49-F238E27FC236}">
                <a16:creationId xmlns:a16="http://schemas.microsoft.com/office/drawing/2014/main" id="{9B856B68-6AE7-EB91-60C9-99AD592E37D3}"/>
              </a:ext>
            </a:extLst>
          </p:cNvPr>
          <p:cNvGraphicFramePr/>
          <p:nvPr>
            <p:extLst>
              <p:ext uri="{D42A27DB-BD31-4B8C-83A1-F6EECF244321}">
                <p14:modId xmlns:p14="http://schemas.microsoft.com/office/powerpoint/2010/main" val="3783604229"/>
              </p:ext>
            </p:extLst>
          </p:nvPr>
        </p:nvGraphicFramePr>
        <p:xfrm>
          <a:off x="8153400" y="963040"/>
          <a:ext cx="3434180" cy="5179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3416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Protection urged for eastern diamondback rattlesnakes; our commenters like  'em dead - al.com">
            <a:extLst>
              <a:ext uri="{FF2B5EF4-FFF2-40B4-BE49-F238E27FC236}">
                <a16:creationId xmlns:a16="http://schemas.microsoft.com/office/drawing/2014/main" id="{14593E0D-0E25-434F-AA21-C9A6B7B26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72" b="4697"/>
          <a:stretch/>
        </p:blipFill>
        <p:spPr bwMode="auto">
          <a:xfrm>
            <a:off x="4267201" y="10"/>
            <a:ext cx="7924800"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imber Rattlesnake (Crotalus horridus) – Amphibians and Reptiles of Iowa">
            <a:extLst>
              <a:ext uri="{FF2B5EF4-FFF2-40B4-BE49-F238E27FC236}">
                <a16:creationId xmlns:a16="http://schemas.microsoft.com/office/drawing/2014/main" id="{EF9C50CF-6A7B-4E7E-9F75-282B013FD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308" r="1" b="15405"/>
          <a:stretch/>
        </p:blipFill>
        <p:spPr bwMode="auto">
          <a:xfrm>
            <a:off x="4650916" y="3474720"/>
            <a:ext cx="7555832" cy="33832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2067" name="Freeform: Shape 206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25563B0-86A6-4217-A039-5341F2EE96FA}"/>
              </a:ext>
            </a:extLst>
          </p:cNvPr>
          <p:cNvSpPr txBox="1"/>
          <p:nvPr/>
        </p:nvSpPr>
        <p:spPr>
          <a:xfrm>
            <a:off x="-3049" y="329761"/>
            <a:ext cx="5749246" cy="45409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500" b="1" dirty="0">
                <a:latin typeface="+mj-lt"/>
                <a:ea typeface="+mj-ea"/>
                <a:cs typeface="+mj-cs"/>
              </a:rPr>
              <a:t>Eastern Diamondback </a:t>
            </a:r>
            <a:r>
              <a:rPr lang="en-US" sz="2500" b="1" kern="1200" dirty="0">
                <a:solidFill>
                  <a:schemeClr val="tx1"/>
                </a:solidFill>
                <a:latin typeface="+mj-lt"/>
                <a:ea typeface="+mj-ea"/>
                <a:cs typeface="+mj-cs"/>
              </a:rPr>
              <a:t>Rattlesnake</a:t>
            </a:r>
          </a:p>
        </p:txBody>
      </p:sp>
      <p:sp>
        <p:nvSpPr>
          <p:cNvPr id="6" name="TextBox 5">
            <a:extLst>
              <a:ext uri="{FF2B5EF4-FFF2-40B4-BE49-F238E27FC236}">
                <a16:creationId xmlns:a16="http://schemas.microsoft.com/office/drawing/2014/main" id="{3D6E2C7D-77B0-4CA6-9866-3D97E0259989}"/>
              </a:ext>
            </a:extLst>
          </p:cNvPr>
          <p:cNvSpPr txBox="1"/>
          <p:nvPr/>
        </p:nvSpPr>
        <p:spPr>
          <a:xfrm>
            <a:off x="-3049" y="3996927"/>
            <a:ext cx="5943600" cy="605021"/>
          </a:xfrm>
          <a:prstGeom prst="rect">
            <a:avLst/>
          </a:prstGeom>
        </p:spPr>
        <p:txBody>
          <a:bodyPr vert="horz" lIns="91440" tIns="45720" rIns="91440" bIns="45720" rtlCol="0">
            <a:normAutofit/>
          </a:bodyPr>
          <a:lstStyle/>
          <a:p>
            <a:pPr>
              <a:lnSpc>
                <a:spcPct val="90000"/>
              </a:lnSpc>
              <a:spcBef>
                <a:spcPts val="1000"/>
              </a:spcBef>
            </a:pPr>
            <a:r>
              <a:rPr lang="en-US" sz="2500" b="1" kern="1200" dirty="0">
                <a:solidFill>
                  <a:schemeClr val="tx1"/>
                </a:solidFill>
                <a:latin typeface="+mn-lt"/>
                <a:ea typeface="+mn-ea"/>
                <a:cs typeface="+mn-cs"/>
              </a:rPr>
              <a:t>Canebrake or Timber Rattlesnake</a:t>
            </a:r>
          </a:p>
        </p:txBody>
      </p:sp>
      <p:sp>
        <p:nvSpPr>
          <p:cNvPr id="2" name="TextBox 1">
            <a:extLst>
              <a:ext uri="{FF2B5EF4-FFF2-40B4-BE49-F238E27FC236}">
                <a16:creationId xmlns:a16="http://schemas.microsoft.com/office/drawing/2014/main" id="{AA2C669B-32BC-9A56-7A8D-6452739BD8EB}"/>
              </a:ext>
            </a:extLst>
          </p:cNvPr>
          <p:cNvSpPr txBox="1"/>
          <p:nvPr/>
        </p:nvSpPr>
        <p:spPr>
          <a:xfrm>
            <a:off x="116533" y="1037763"/>
            <a:ext cx="5178490" cy="2031325"/>
          </a:xfrm>
          <a:prstGeom prst="rect">
            <a:avLst/>
          </a:prstGeom>
          <a:noFill/>
        </p:spPr>
        <p:txBody>
          <a:bodyPr wrap="square" rtlCol="0">
            <a:spAutoFit/>
          </a:bodyPr>
          <a:lstStyle/>
          <a:p>
            <a:r>
              <a:rPr lang="en-US" dirty="0"/>
              <a:t>Has the reputation of being the most dangerous venomous snake in North America.</a:t>
            </a:r>
          </a:p>
          <a:p>
            <a:endParaRPr lang="en-US" dirty="0"/>
          </a:p>
          <a:p>
            <a:r>
              <a:rPr lang="en-US" dirty="0"/>
              <a:t>Brownish, brownish-yellow, brownish-gray, or olive ground color, overlaid with a series of dark brown to black diamonds with slightly lighter centers.</a:t>
            </a:r>
          </a:p>
        </p:txBody>
      </p:sp>
      <p:sp>
        <p:nvSpPr>
          <p:cNvPr id="7" name="TextBox 6">
            <a:extLst>
              <a:ext uri="{FF2B5EF4-FFF2-40B4-BE49-F238E27FC236}">
                <a16:creationId xmlns:a16="http://schemas.microsoft.com/office/drawing/2014/main" id="{2230459F-FEDF-9781-7C20-99E64C30ED9F}"/>
              </a:ext>
            </a:extLst>
          </p:cNvPr>
          <p:cNvSpPr txBox="1"/>
          <p:nvPr/>
        </p:nvSpPr>
        <p:spPr>
          <a:xfrm>
            <a:off x="116533" y="4496914"/>
            <a:ext cx="5178490" cy="2031325"/>
          </a:xfrm>
          <a:prstGeom prst="rect">
            <a:avLst/>
          </a:prstGeom>
          <a:noFill/>
        </p:spPr>
        <p:txBody>
          <a:bodyPr wrap="square" rtlCol="0">
            <a:spAutoFit/>
          </a:bodyPr>
          <a:lstStyle/>
          <a:p>
            <a:r>
              <a:rPr lang="en-US" dirty="0"/>
              <a:t>Has long fangs, an impressive size, and a high venom yield.</a:t>
            </a:r>
          </a:p>
          <a:p>
            <a:endParaRPr lang="en-US" dirty="0"/>
          </a:p>
          <a:p>
            <a:r>
              <a:rPr lang="en-US" dirty="0"/>
              <a:t>Gray or yellowish-brown base color, adorned with dark, diamond-shaped blotches.  The tail features a series of alternating black and yellow bands.</a:t>
            </a:r>
          </a:p>
        </p:txBody>
      </p:sp>
    </p:spTree>
    <p:extLst>
      <p:ext uri="{BB962C8B-B14F-4D97-AF65-F5344CB8AC3E}">
        <p14:creationId xmlns:p14="http://schemas.microsoft.com/office/powerpoint/2010/main" val="668167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71FEB8-2DE3-B93E-CF73-130157E0F51C}"/>
              </a:ext>
            </a:extLst>
          </p:cNvPr>
          <p:cNvPicPr>
            <a:picLocks noChangeAspect="1"/>
          </p:cNvPicPr>
          <p:nvPr/>
        </p:nvPicPr>
        <p:blipFill>
          <a:blip r:embed="rId2"/>
          <a:srcRect t="4018" r="-1" b="7832"/>
          <a:stretch/>
        </p:blipFill>
        <p:spPr>
          <a:xfrm>
            <a:off x="5419264" y="3265080"/>
            <a:ext cx="6129269" cy="3592925"/>
          </a:xfrm>
          <a:prstGeom prst="rect">
            <a:avLst/>
          </a:prstGeom>
        </p:spPr>
      </p:pic>
      <p:pic>
        <p:nvPicPr>
          <p:cNvPr id="3" name="Picture 2">
            <a:extLst>
              <a:ext uri="{FF2B5EF4-FFF2-40B4-BE49-F238E27FC236}">
                <a16:creationId xmlns:a16="http://schemas.microsoft.com/office/drawing/2014/main" id="{CE38D2BB-6C90-64CF-5805-5735A4CFA0F7}"/>
              </a:ext>
            </a:extLst>
          </p:cNvPr>
          <p:cNvPicPr>
            <a:picLocks noChangeAspect="1"/>
          </p:cNvPicPr>
          <p:nvPr/>
        </p:nvPicPr>
        <p:blipFill>
          <a:blip r:embed="rId3"/>
          <a:srcRect t="2118" r="1" b="1335"/>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8" name="Rectangle 7">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89B99FA-D8DA-276B-C12F-97F37B067FDA}"/>
              </a:ext>
            </a:extLst>
          </p:cNvPr>
          <p:cNvSpPr txBox="1"/>
          <p:nvPr/>
        </p:nvSpPr>
        <p:spPr>
          <a:xfrm>
            <a:off x="1137999" y="4919608"/>
            <a:ext cx="3677192" cy="477054"/>
          </a:xfrm>
          <a:prstGeom prst="rect">
            <a:avLst/>
          </a:prstGeom>
          <a:noFill/>
        </p:spPr>
        <p:txBody>
          <a:bodyPr wrap="square" rtlCol="0">
            <a:spAutoFit/>
          </a:bodyPr>
          <a:lstStyle/>
          <a:p>
            <a:r>
              <a:rPr lang="en-US" sz="2500" b="1" dirty="0"/>
              <a:t>Pygmy Rattlesnake</a:t>
            </a:r>
          </a:p>
        </p:txBody>
      </p:sp>
      <p:sp>
        <p:nvSpPr>
          <p:cNvPr id="5" name="TextBox 4">
            <a:extLst>
              <a:ext uri="{FF2B5EF4-FFF2-40B4-BE49-F238E27FC236}">
                <a16:creationId xmlns:a16="http://schemas.microsoft.com/office/drawing/2014/main" id="{4A43003D-63FE-77E3-C6C1-79E30FAB2FC7}"/>
              </a:ext>
            </a:extLst>
          </p:cNvPr>
          <p:cNvSpPr txBox="1"/>
          <p:nvPr/>
        </p:nvSpPr>
        <p:spPr>
          <a:xfrm>
            <a:off x="6887045" y="758757"/>
            <a:ext cx="4661488" cy="2308324"/>
          </a:xfrm>
          <a:prstGeom prst="rect">
            <a:avLst/>
          </a:prstGeom>
          <a:noFill/>
        </p:spPr>
        <p:txBody>
          <a:bodyPr wrap="square" rtlCol="0">
            <a:spAutoFit/>
          </a:bodyPr>
          <a:lstStyle/>
          <a:p>
            <a:r>
              <a:rPr lang="en-US" dirty="0"/>
              <a:t>Range in color from tan or gray to brown, adorned with a series of dark-brown or black blotches that form a distinct pattern down its back.</a:t>
            </a:r>
          </a:p>
          <a:p>
            <a:endParaRPr lang="en-US" dirty="0"/>
          </a:p>
          <a:p>
            <a:r>
              <a:rPr lang="en-US" dirty="0"/>
              <a:t>Inhabits flatwoods, sandhills, mixed forests, and floodplains; Also found near lakes and marshes.</a:t>
            </a:r>
          </a:p>
        </p:txBody>
      </p:sp>
    </p:spTree>
    <p:extLst>
      <p:ext uri="{BB962C8B-B14F-4D97-AF65-F5344CB8AC3E}">
        <p14:creationId xmlns:p14="http://schemas.microsoft.com/office/powerpoint/2010/main" val="2571264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9EA31A3-845F-4D70-B9E6-E0F05DA1B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630" y="151134"/>
            <a:ext cx="6651738" cy="37467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1DBF4D7-CD09-9A23-79B2-073771DA3758}"/>
              </a:ext>
            </a:extLst>
          </p:cNvPr>
          <p:cNvPicPr>
            <a:picLocks noChangeAspect="1"/>
          </p:cNvPicPr>
          <p:nvPr/>
        </p:nvPicPr>
        <p:blipFill>
          <a:blip r:embed="rId3"/>
          <a:stretch>
            <a:fillRect/>
          </a:stretch>
        </p:blipFill>
        <p:spPr>
          <a:xfrm>
            <a:off x="174632" y="3312366"/>
            <a:ext cx="5078673" cy="33722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95AF9C4E-1C9B-37AA-84EF-454C3263E3F6}"/>
              </a:ext>
            </a:extLst>
          </p:cNvPr>
          <p:cNvSpPr txBox="1"/>
          <p:nvPr/>
        </p:nvSpPr>
        <p:spPr>
          <a:xfrm>
            <a:off x="5721233" y="4270075"/>
            <a:ext cx="6172200" cy="1938992"/>
          </a:xfrm>
          <a:prstGeom prst="rect">
            <a:avLst/>
          </a:prstGeom>
          <a:noFill/>
        </p:spPr>
        <p:txBody>
          <a:bodyPr wrap="square" rtlCol="0">
            <a:spAutoFit/>
          </a:bodyPr>
          <a:lstStyle/>
          <a:p>
            <a:pPr marL="342900" indent="-342900">
              <a:buFont typeface="Arial" panose="020B0604020202020204" pitchFamily="34" charset="0"/>
              <a:buChar char="•"/>
            </a:pPr>
            <a:r>
              <a:rPr lang="en-US" sz="2000" b="0" i="0" dirty="0">
                <a:solidFill>
                  <a:srgbClr val="202122"/>
                </a:solidFill>
                <a:effectLst/>
                <a:latin typeface="+mj-lt"/>
              </a:rPr>
              <a:t>The eastern copperhead has distinctive, dark brown, hourglass-shaped markings, overlaid on a light reddish brown or brown/gray background. </a:t>
            </a:r>
          </a:p>
          <a:p>
            <a:pPr marL="342900" indent="-342900">
              <a:buFont typeface="Arial" panose="020B0604020202020204" pitchFamily="34" charset="0"/>
              <a:buChar char="•"/>
            </a:pPr>
            <a:r>
              <a:rPr lang="en-US" sz="2000" b="0" i="0" dirty="0">
                <a:solidFill>
                  <a:srgbClr val="202122"/>
                </a:solidFill>
                <a:effectLst/>
                <a:latin typeface="+mj-lt"/>
              </a:rPr>
              <a:t>The body type is heavy, rather than slender.</a:t>
            </a:r>
          </a:p>
          <a:p>
            <a:pPr marL="342900" indent="-342900">
              <a:buFont typeface="Arial" panose="020B0604020202020204" pitchFamily="34" charset="0"/>
              <a:buChar char="•"/>
            </a:pPr>
            <a:r>
              <a:rPr lang="en-US" sz="2000" dirty="0">
                <a:solidFill>
                  <a:srgbClr val="202122"/>
                </a:solidFill>
                <a:latin typeface="+mj-lt"/>
              </a:rPr>
              <a:t>Capable of producing intense pain, tingling, throbbing, swelling and severe nausea.</a:t>
            </a:r>
            <a:endParaRPr lang="en-US" sz="2000" dirty="0">
              <a:latin typeface="+mj-lt"/>
            </a:endParaRPr>
          </a:p>
        </p:txBody>
      </p:sp>
      <p:sp>
        <p:nvSpPr>
          <p:cNvPr id="4" name="TextBox 3">
            <a:extLst>
              <a:ext uri="{FF2B5EF4-FFF2-40B4-BE49-F238E27FC236}">
                <a16:creationId xmlns:a16="http://schemas.microsoft.com/office/drawing/2014/main" id="{97B87153-3A11-9025-5A78-EAC6CD6E14E5}"/>
              </a:ext>
            </a:extLst>
          </p:cNvPr>
          <p:cNvSpPr txBox="1"/>
          <p:nvPr/>
        </p:nvSpPr>
        <p:spPr>
          <a:xfrm>
            <a:off x="937602" y="1316615"/>
            <a:ext cx="3552731" cy="707886"/>
          </a:xfrm>
          <a:prstGeom prst="rect">
            <a:avLst/>
          </a:prstGeom>
          <a:noFill/>
        </p:spPr>
        <p:txBody>
          <a:bodyPr wrap="square" rtlCol="0">
            <a:spAutoFit/>
          </a:bodyPr>
          <a:lstStyle/>
          <a:p>
            <a:pPr algn="ctr"/>
            <a:r>
              <a:rPr lang="en-US" sz="4000" b="1" dirty="0"/>
              <a:t>Copperhead</a:t>
            </a:r>
          </a:p>
        </p:txBody>
      </p:sp>
    </p:spTree>
    <p:extLst>
      <p:ext uri="{BB962C8B-B14F-4D97-AF65-F5344CB8AC3E}">
        <p14:creationId xmlns:p14="http://schemas.microsoft.com/office/powerpoint/2010/main" val="3293166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4942A0-A576-4A0D-97C0-00DC4A22543C}"/>
              </a:ext>
            </a:extLst>
          </p:cNvPr>
          <p:cNvSpPr/>
          <p:nvPr/>
        </p:nvSpPr>
        <p:spPr>
          <a:xfrm>
            <a:off x="877495" y="1303841"/>
            <a:ext cx="10437010" cy="526297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 feet should be apart, with one foot alongside the object to be lifted and one foot behind.  Spreading your feet like this gives you greater stability and your rear foot will be in a position for upward thrust of your lift.  It also gives your body better positioning over the object you are lifting.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Use the sit-down position and keep your back straight, but remember that straight does not mean vertical.  The trick is to keep the spine, back muscles and body organs in correct alignment.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Tuck in your chin.  Not down on your breastbone, but tucked in so that your head and neck continues the straight back line.  This helps to keep the spine straight and firm.</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Use the palms of your hands.  Gripping with the palm is one of the most important elements of correct lifting.  The fingers and palm should be extended around the object you are going to lift.  Use the FULL PALM! Your fingers alone have very little power.  The strength of your entire hand is needed if you are going to lift correctly.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Keep your arms and elbows close to your body.  Tip the object away from you and draw it close in with your arms and elbows tucked in so the weight is close to the spinal axis. Begin the lift with a thrust of the rear foot.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When you set down the load, reverse the entire procedure.  Remember to set it down close to your body and then slide or move it back.  Do not "reach out" to set the load down.</a:t>
            </a:r>
          </a:p>
        </p:txBody>
      </p:sp>
      <p:sp>
        <p:nvSpPr>
          <p:cNvPr id="3" name="TextBox 2">
            <a:extLst>
              <a:ext uri="{FF2B5EF4-FFF2-40B4-BE49-F238E27FC236}">
                <a16:creationId xmlns:a16="http://schemas.microsoft.com/office/drawing/2014/main" id="{D6FAD666-F70D-4EC5-940F-C7343DF734E6}"/>
              </a:ext>
            </a:extLst>
          </p:cNvPr>
          <p:cNvSpPr txBox="1"/>
          <p:nvPr/>
        </p:nvSpPr>
        <p:spPr>
          <a:xfrm>
            <a:off x="793102" y="494522"/>
            <a:ext cx="10418766"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you are going to lift something by hand and the load is compact enough to pass between your knees, use the following steps: </a:t>
            </a:r>
          </a:p>
        </p:txBody>
      </p:sp>
    </p:spTree>
    <p:extLst>
      <p:ext uri="{BB962C8B-B14F-4D97-AF65-F5344CB8AC3E}">
        <p14:creationId xmlns:p14="http://schemas.microsoft.com/office/powerpoint/2010/main" val="3041909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25563B0-86A6-4217-A039-5341F2EE96FA}"/>
              </a:ext>
            </a:extLst>
          </p:cNvPr>
          <p:cNvSpPr txBox="1"/>
          <p:nvPr/>
        </p:nvSpPr>
        <p:spPr>
          <a:xfrm>
            <a:off x="195943" y="371719"/>
            <a:ext cx="6901389" cy="148507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kern="1200" dirty="0">
                <a:solidFill>
                  <a:schemeClr val="tx1"/>
                </a:solidFill>
                <a:latin typeface="+mj-lt"/>
                <a:ea typeface="+mj-ea"/>
                <a:cs typeface="+mj-cs"/>
              </a:rPr>
              <a:t>Cottonmouth </a:t>
            </a:r>
          </a:p>
          <a:p>
            <a:pPr algn="ctr">
              <a:lnSpc>
                <a:spcPct val="90000"/>
              </a:lnSpc>
              <a:spcBef>
                <a:spcPct val="0"/>
              </a:spcBef>
              <a:spcAft>
                <a:spcPts val="600"/>
              </a:spcAft>
            </a:pPr>
            <a:r>
              <a:rPr lang="en-US" sz="4000" b="1" kern="1200" dirty="0">
                <a:solidFill>
                  <a:schemeClr val="tx1"/>
                </a:solidFill>
                <a:latin typeface="+mj-lt"/>
                <a:ea typeface="+mj-ea"/>
                <a:cs typeface="+mj-cs"/>
              </a:rPr>
              <a:t>(or Water Moccasin)</a:t>
            </a:r>
          </a:p>
        </p:txBody>
      </p:sp>
      <p:sp>
        <p:nvSpPr>
          <p:cNvPr id="2" name="TextBox 1">
            <a:extLst>
              <a:ext uri="{FF2B5EF4-FFF2-40B4-BE49-F238E27FC236}">
                <a16:creationId xmlns:a16="http://schemas.microsoft.com/office/drawing/2014/main" id="{845DFFE1-F341-C8D4-08F5-5322F9AC9398}"/>
              </a:ext>
            </a:extLst>
          </p:cNvPr>
          <p:cNvSpPr txBox="1"/>
          <p:nvPr/>
        </p:nvSpPr>
        <p:spPr>
          <a:xfrm>
            <a:off x="971368" y="2711395"/>
            <a:ext cx="4114801" cy="34655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700" b="0" i="0">
                <a:effectLst/>
              </a:rPr>
              <a:t>Cottonmouths, also known as ‘water moccasins’, are venomous heavy bodied snakes. They achieve lengths of 24-48 inches and have keeled scales. </a:t>
            </a:r>
          </a:p>
          <a:p>
            <a:pPr marL="285750" indent="-228600">
              <a:lnSpc>
                <a:spcPct val="90000"/>
              </a:lnSpc>
              <a:spcAft>
                <a:spcPts val="600"/>
              </a:spcAft>
              <a:buFont typeface="Arial" panose="020B0604020202020204" pitchFamily="34" charset="0"/>
              <a:buChar char="•"/>
            </a:pPr>
            <a:r>
              <a:rPr lang="en-US" sz="1700" b="0" i="0">
                <a:effectLst/>
              </a:rPr>
              <a:t>Older adults are usually solid brown to almost black in appearance. </a:t>
            </a:r>
          </a:p>
          <a:p>
            <a:pPr marL="285750" indent="-228600">
              <a:lnSpc>
                <a:spcPct val="90000"/>
              </a:lnSpc>
              <a:spcAft>
                <a:spcPts val="600"/>
              </a:spcAft>
              <a:buFont typeface="Arial" panose="020B0604020202020204" pitchFamily="34" charset="0"/>
              <a:buChar char="•"/>
            </a:pPr>
            <a:r>
              <a:rPr lang="en-US" sz="1700" b="0" i="0">
                <a:effectLst/>
              </a:rPr>
              <a:t>Younger snakes show significantly more patterning with alternating dark brown and light brown cross bands going down the body, and a uniformly dark tail. Juveniles have a yellow tip to their tail.</a:t>
            </a:r>
            <a:endParaRPr lang="en-US" sz="1700"/>
          </a:p>
        </p:txBody>
      </p:sp>
      <p:pic>
        <p:nvPicPr>
          <p:cNvPr id="4" name="Picture 3" descr="A snake coiled up on rocks&#10;&#10;Description automatically generated">
            <a:extLst>
              <a:ext uri="{FF2B5EF4-FFF2-40B4-BE49-F238E27FC236}">
                <a16:creationId xmlns:a16="http://schemas.microsoft.com/office/drawing/2014/main" id="{4EED0903-D462-A002-2F75-4A27F2FCACB9}"/>
              </a:ext>
            </a:extLst>
          </p:cNvPr>
          <p:cNvPicPr>
            <a:picLocks noChangeAspect="1"/>
          </p:cNvPicPr>
          <p:nvPr/>
        </p:nvPicPr>
        <p:blipFill>
          <a:blip r:embed="rId2"/>
          <a:srcRect l="12139" r="1432" b="-4"/>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3" name="Picture 2" descr="A snake coiled up in the ground&#10;&#10;Description automatically generated">
            <a:extLst>
              <a:ext uri="{FF2B5EF4-FFF2-40B4-BE49-F238E27FC236}">
                <a16:creationId xmlns:a16="http://schemas.microsoft.com/office/drawing/2014/main" id="{8C7BAEDF-F2DA-9727-198F-E6F30EE97F47}"/>
              </a:ext>
            </a:extLst>
          </p:cNvPr>
          <p:cNvPicPr>
            <a:picLocks noChangeAspect="1"/>
          </p:cNvPicPr>
          <p:nvPr/>
        </p:nvPicPr>
        <p:blipFill>
          <a:blip r:embed="rId3"/>
          <a:srcRect l="21970" r="11625" b="2"/>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2052" name="Picture 4" descr="No water moccasins in Nebraska | Outdoors | journalstar.com">
            <a:extLst>
              <a:ext uri="{FF2B5EF4-FFF2-40B4-BE49-F238E27FC236}">
                <a16:creationId xmlns:a16="http://schemas.microsoft.com/office/drawing/2014/main" id="{7A721253-DCE0-4103-8984-1BB6E6AF68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637" r="1243" b="-1"/>
          <a:stretch/>
        </p:blipFill>
        <p:spPr bwMode="auto">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98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ew drops on a spider web">
            <a:extLst>
              <a:ext uri="{FF2B5EF4-FFF2-40B4-BE49-F238E27FC236}">
                <a16:creationId xmlns:a16="http://schemas.microsoft.com/office/drawing/2014/main" id="{B49C57BA-07F7-4065-3A8B-9BEE7E3F2933}"/>
              </a:ext>
            </a:extLst>
          </p:cNvPr>
          <p:cNvPicPr>
            <a:picLocks noChangeAspect="1"/>
          </p:cNvPicPr>
          <p:nvPr/>
        </p:nvPicPr>
        <p:blipFill>
          <a:blip r:embed="rId2">
            <a:alphaModFix amt="50000"/>
          </a:blip>
          <a:srcRect t="8276" b="34180"/>
          <a:stretch/>
        </p:blipFill>
        <p:spPr>
          <a:xfrm>
            <a:off x="20" y="1"/>
            <a:ext cx="12191980" cy="6857999"/>
          </a:xfrm>
          <a:prstGeom prst="rect">
            <a:avLst/>
          </a:prstGeom>
        </p:spPr>
      </p:pic>
      <p:sp>
        <p:nvSpPr>
          <p:cNvPr id="2" name="Title 1">
            <a:extLst>
              <a:ext uri="{FF2B5EF4-FFF2-40B4-BE49-F238E27FC236}">
                <a16:creationId xmlns:a16="http://schemas.microsoft.com/office/drawing/2014/main" id="{2148CFA6-6C55-018B-4101-0C448C5249A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INSECTS &amp; SPIDERS</a:t>
            </a:r>
          </a:p>
        </p:txBody>
      </p:sp>
    </p:spTree>
    <p:extLst>
      <p:ext uri="{BB962C8B-B14F-4D97-AF65-F5344CB8AC3E}">
        <p14:creationId xmlns:p14="http://schemas.microsoft.com/office/powerpoint/2010/main" val="4141135392"/>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A1D51C-D232-30D4-0CAA-F66FE1B071CD}"/>
              </a:ext>
            </a:extLst>
          </p:cNvPr>
          <p:cNvPicPr>
            <a:picLocks noChangeAspect="1"/>
          </p:cNvPicPr>
          <p:nvPr/>
        </p:nvPicPr>
        <p:blipFill>
          <a:blip r:embed="rId2"/>
          <a:srcRect l="823" r="5257"/>
          <a:stretch/>
        </p:blipFill>
        <p:spPr>
          <a:xfrm>
            <a:off x="641276" y="643467"/>
            <a:ext cx="4013020" cy="2702558"/>
          </a:xfrm>
          <a:prstGeom prst="rect">
            <a:avLst/>
          </a:prstGeom>
        </p:spPr>
      </p:pic>
      <p:pic>
        <p:nvPicPr>
          <p:cNvPr id="3" name="Picture 2">
            <a:extLst>
              <a:ext uri="{FF2B5EF4-FFF2-40B4-BE49-F238E27FC236}">
                <a16:creationId xmlns:a16="http://schemas.microsoft.com/office/drawing/2014/main" id="{94818360-DAC5-4750-7A7F-28C56DEB668B}"/>
              </a:ext>
            </a:extLst>
          </p:cNvPr>
          <p:cNvPicPr>
            <a:picLocks noChangeAspect="1"/>
          </p:cNvPicPr>
          <p:nvPr/>
        </p:nvPicPr>
        <p:blipFill>
          <a:blip r:embed="rId3"/>
          <a:srcRect r="1026" b="-5"/>
          <a:stretch/>
        </p:blipFill>
        <p:spPr>
          <a:xfrm>
            <a:off x="643467" y="3509433"/>
            <a:ext cx="4010830" cy="2705099"/>
          </a:xfrm>
          <a:prstGeom prst="rect">
            <a:avLst/>
          </a:prstGeom>
        </p:spPr>
      </p:pic>
      <p:pic>
        <p:nvPicPr>
          <p:cNvPr id="2" name="Picture 1">
            <a:extLst>
              <a:ext uri="{FF2B5EF4-FFF2-40B4-BE49-F238E27FC236}">
                <a16:creationId xmlns:a16="http://schemas.microsoft.com/office/drawing/2014/main" id="{5EAA704F-6428-F738-338C-69CCEA6081B9}"/>
              </a:ext>
            </a:extLst>
          </p:cNvPr>
          <p:cNvPicPr>
            <a:picLocks noChangeAspect="1"/>
          </p:cNvPicPr>
          <p:nvPr/>
        </p:nvPicPr>
        <p:blipFill>
          <a:blip r:embed="rId4"/>
          <a:srcRect r="9317" b="-1"/>
          <a:stretch/>
        </p:blipFill>
        <p:spPr>
          <a:xfrm>
            <a:off x="4812633" y="643467"/>
            <a:ext cx="6735900" cy="5571066"/>
          </a:xfrm>
          <a:prstGeom prst="rect">
            <a:avLst/>
          </a:prstGeom>
        </p:spPr>
      </p:pic>
      <p:sp>
        <p:nvSpPr>
          <p:cNvPr id="5" name="TextBox 4">
            <a:extLst>
              <a:ext uri="{FF2B5EF4-FFF2-40B4-BE49-F238E27FC236}">
                <a16:creationId xmlns:a16="http://schemas.microsoft.com/office/drawing/2014/main" id="{E1440C86-54C6-F18A-2E17-9616E62CA0FC}"/>
              </a:ext>
            </a:extLst>
          </p:cNvPr>
          <p:cNvSpPr txBox="1"/>
          <p:nvPr/>
        </p:nvSpPr>
        <p:spPr>
          <a:xfrm>
            <a:off x="8745166" y="3324767"/>
            <a:ext cx="1678665" cy="369332"/>
          </a:xfrm>
          <a:prstGeom prst="rect">
            <a:avLst/>
          </a:prstGeom>
          <a:noFill/>
        </p:spPr>
        <p:txBody>
          <a:bodyPr wrap="none" rtlCol="0">
            <a:spAutoFit/>
          </a:bodyPr>
          <a:lstStyle/>
          <a:p>
            <a:r>
              <a:rPr lang="en-US" b="1" dirty="0"/>
              <a:t>Black Widow</a:t>
            </a:r>
          </a:p>
        </p:txBody>
      </p:sp>
      <p:sp>
        <p:nvSpPr>
          <p:cNvPr id="6" name="TextBox 5">
            <a:extLst>
              <a:ext uri="{FF2B5EF4-FFF2-40B4-BE49-F238E27FC236}">
                <a16:creationId xmlns:a16="http://schemas.microsoft.com/office/drawing/2014/main" id="{50B89FAD-6A2A-CC2A-8426-B9DCB974FA1C}"/>
              </a:ext>
            </a:extLst>
          </p:cNvPr>
          <p:cNvSpPr txBox="1"/>
          <p:nvPr/>
        </p:nvSpPr>
        <p:spPr>
          <a:xfrm>
            <a:off x="641276" y="1322962"/>
            <a:ext cx="1906291" cy="369332"/>
          </a:xfrm>
          <a:prstGeom prst="rect">
            <a:avLst/>
          </a:prstGeom>
          <a:noFill/>
        </p:spPr>
        <p:txBody>
          <a:bodyPr wrap="none" rtlCol="0">
            <a:spAutoFit/>
          </a:bodyPr>
          <a:lstStyle/>
          <a:p>
            <a:r>
              <a:rPr lang="en-US" b="1" dirty="0"/>
              <a:t>Brown Recluse</a:t>
            </a:r>
          </a:p>
        </p:txBody>
      </p:sp>
      <p:sp>
        <p:nvSpPr>
          <p:cNvPr id="7" name="TextBox 6">
            <a:extLst>
              <a:ext uri="{FF2B5EF4-FFF2-40B4-BE49-F238E27FC236}">
                <a16:creationId xmlns:a16="http://schemas.microsoft.com/office/drawing/2014/main" id="{CB87B402-6B5B-FFA8-B7F9-D44311E75D1F}"/>
              </a:ext>
            </a:extLst>
          </p:cNvPr>
          <p:cNvSpPr txBox="1"/>
          <p:nvPr/>
        </p:nvSpPr>
        <p:spPr>
          <a:xfrm>
            <a:off x="2416922" y="5165706"/>
            <a:ext cx="1805302" cy="369332"/>
          </a:xfrm>
          <a:prstGeom prst="rect">
            <a:avLst/>
          </a:prstGeom>
          <a:noFill/>
        </p:spPr>
        <p:txBody>
          <a:bodyPr wrap="none" rtlCol="0">
            <a:spAutoFit/>
          </a:bodyPr>
          <a:lstStyle/>
          <a:p>
            <a:r>
              <a:rPr lang="en-US" b="1" dirty="0">
                <a:solidFill>
                  <a:schemeClr val="bg1"/>
                </a:solidFill>
              </a:rPr>
              <a:t>Brown Widow</a:t>
            </a:r>
          </a:p>
        </p:txBody>
      </p:sp>
    </p:spTree>
    <p:extLst>
      <p:ext uri="{BB962C8B-B14F-4D97-AF65-F5344CB8AC3E}">
        <p14:creationId xmlns:p14="http://schemas.microsoft.com/office/powerpoint/2010/main" val="2201521030"/>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E44F4D-3665-DD88-D746-A5125889C0F4}"/>
              </a:ext>
            </a:extLst>
          </p:cNvPr>
          <p:cNvPicPr>
            <a:picLocks noChangeAspect="1"/>
          </p:cNvPicPr>
          <p:nvPr/>
        </p:nvPicPr>
        <p:blipFill>
          <a:blip r:embed="rId2"/>
          <a:srcRect l="10690" r="4168"/>
          <a:stretch/>
        </p:blipFill>
        <p:spPr>
          <a:xfrm>
            <a:off x="5162052" y="3272588"/>
            <a:ext cx="6105382" cy="3585411"/>
          </a:xfrm>
          <a:prstGeom prst="rect">
            <a:avLst/>
          </a:prstGeom>
        </p:spPr>
      </p:pic>
      <p:pic>
        <p:nvPicPr>
          <p:cNvPr id="5" name="Picture 4">
            <a:extLst>
              <a:ext uri="{FF2B5EF4-FFF2-40B4-BE49-F238E27FC236}">
                <a16:creationId xmlns:a16="http://schemas.microsoft.com/office/drawing/2014/main" id="{82E27263-F0E5-C807-B64D-577F2BFA3136}"/>
              </a:ext>
            </a:extLst>
          </p:cNvPr>
          <p:cNvPicPr>
            <a:picLocks noChangeAspect="1"/>
          </p:cNvPicPr>
          <p:nvPr/>
        </p:nvPicPr>
        <p:blipFill>
          <a:blip r:embed="rId3"/>
          <a:srcRect t="1448" r="1" b="18690"/>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3" name="Picture 2">
            <a:extLst>
              <a:ext uri="{FF2B5EF4-FFF2-40B4-BE49-F238E27FC236}">
                <a16:creationId xmlns:a16="http://schemas.microsoft.com/office/drawing/2014/main" id="{B2A92C04-ACF1-F8D5-F238-74C69E01B682}"/>
              </a:ext>
            </a:extLst>
          </p:cNvPr>
          <p:cNvPicPr>
            <a:picLocks noChangeAspect="1"/>
          </p:cNvPicPr>
          <p:nvPr/>
        </p:nvPicPr>
        <p:blipFill>
          <a:blip r:embed="rId4"/>
          <a:srcRect t="15730" r="2" b="10916"/>
          <a:stretch/>
        </p:blipFill>
        <p:spPr>
          <a:xfrm>
            <a:off x="7458302" y="-22547"/>
            <a:ext cx="3809132" cy="3139531"/>
          </a:xfrm>
          <a:prstGeom prst="rect">
            <a:avLst/>
          </a:prstGeom>
        </p:spPr>
      </p:pic>
      <p:pic>
        <p:nvPicPr>
          <p:cNvPr id="4" name="Picture 3">
            <a:extLst>
              <a:ext uri="{FF2B5EF4-FFF2-40B4-BE49-F238E27FC236}">
                <a16:creationId xmlns:a16="http://schemas.microsoft.com/office/drawing/2014/main" id="{36B2D2DB-DD7A-881F-5C3C-B7E058FC88CA}"/>
              </a:ext>
            </a:extLst>
          </p:cNvPr>
          <p:cNvPicPr>
            <a:picLocks noChangeAspect="1"/>
          </p:cNvPicPr>
          <p:nvPr/>
        </p:nvPicPr>
        <p:blipFill>
          <a:blip r:embed="rId5"/>
          <a:srcRect t="5708" b="19850"/>
          <a:stretch/>
        </p:blipFill>
        <p:spPr>
          <a:xfrm>
            <a:off x="1" y="4065775"/>
            <a:ext cx="5001186" cy="2792224"/>
          </a:xfrm>
          <a:prstGeom prst="rect">
            <a:avLst/>
          </a:prstGeom>
        </p:spPr>
      </p:pic>
      <p:sp>
        <p:nvSpPr>
          <p:cNvPr id="20" name="Rectangle 19">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49C86D1-90F3-F7E0-73C8-04DDA4C46478}"/>
              </a:ext>
            </a:extLst>
          </p:cNvPr>
          <p:cNvSpPr txBox="1"/>
          <p:nvPr/>
        </p:nvSpPr>
        <p:spPr>
          <a:xfrm>
            <a:off x="1877438" y="544749"/>
            <a:ext cx="1202573" cy="369332"/>
          </a:xfrm>
          <a:prstGeom prst="rect">
            <a:avLst/>
          </a:prstGeom>
          <a:noFill/>
        </p:spPr>
        <p:txBody>
          <a:bodyPr wrap="none" rtlCol="0">
            <a:spAutoFit/>
          </a:bodyPr>
          <a:lstStyle/>
          <a:p>
            <a:r>
              <a:rPr lang="en-US" dirty="0"/>
              <a:t>Centipede</a:t>
            </a:r>
          </a:p>
        </p:txBody>
      </p:sp>
      <p:sp>
        <p:nvSpPr>
          <p:cNvPr id="7" name="TextBox 6">
            <a:extLst>
              <a:ext uri="{FF2B5EF4-FFF2-40B4-BE49-F238E27FC236}">
                <a16:creationId xmlns:a16="http://schemas.microsoft.com/office/drawing/2014/main" id="{CFB2983D-B7EA-8BD7-2238-4FFB320AA5BE}"/>
              </a:ext>
            </a:extLst>
          </p:cNvPr>
          <p:cNvSpPr txBox="1"/>
          <p:nvPr/>
        </p:nvSpPr>
        <p:spPr>
          <a:xfrm>
            <a:off x="8561796" y="2609888"/>
            <a:ext cx="1638590" cy="369332"/>
          </a:xfrm>
          <a:prstGeom prst="rect">
            <a:avLst/>
          </a:prstGeom>
          <a:noFill/>
        </p:spPr>
        <p:txBody>
          <a:bodyPr wrap="none" rtlCol="0">
            <a:spAutoFit/>
          </a:bodyPr>
          <a:lstStyle/>
          <a:p>
            <a:r>
              <a:rPr lang="en-US" dirty="0"/>
              <a:t>Lone Star Tick</a:t>
            </a:r>
          </a:p>
        </p:txBody>
      </p:sp>
      <p:sp>
        <p:nvSpPr>
          <p:cNvPr id="8" name="TextBox 7">
            <a:extLst>
              <a:ext uri="{FF2B5EF4-FFF2-40B4-BE49-F238E27FC236}">
                <a16:creationId xmlns:a16="http://schemas.microsoft.com/office/drawing/2014/main" id="{C6CD8B31-0266-D4FC-001B-3CE96320D5B3}"/>
              </a:ext>
            </a:extLst>
          </p:cNvPr>
          <p:cNvSpPr txBox="1"/>
          <p:nvPr/>
        </p:nvSpPr>
        <p:spPr>
          <a:xfrm>
            <a:off x="8949447" y="4328809"/>
            <a:ext cx="1079591" cy="369332"/>
          </a:xfrm>
          <a:prstGeom prst="rect">
            <a:avLst/>
          </a:prstGeom>
          <a:noFill/>
        </p:spPr>
        <p:txBody>
          <a:bodyPr wrap="none" rtlCol="0">
            <a:spAutoFit/>
          </a:bodyPr>
          <a:lstStyle/>
          <a:p>
            <a:r>
              <a:rPr lang="en-US" dirty="0"/>
              <a:t>Fire Ants</a:t>
            </a:r>
          </a:p>
        </p:txBody>
      </p:sp>
      <p:sp>
        <p:nvSpPr>
          <p:cNvPr id="9" name="TextBox 8">
            <a:extLst>
              <a:ext uri="{FF2B5EF4-FFF2-40B4-BE49-F238E27FC236}">
                <a16:creationId xmlns:a16="http://schemas.microsoft.com/office/drawing/2014/main" id="{409BC2D5-116F-F141-AEA8-10415D1AFD2C}"/>
              </a:ext>
            </a:extLst>
          </p:cNvPr>
          <p:cNvSpPr txBox="1"/>
          <p:nvPr/>
        </p:nvSpPr>
        <p:spPr>
          <a:xfrm>
            <a:off x="56769" y="4440084"/>
            <a:ext cx="3211585" cy="369332"/>
          </a:xfrm>
          <a:prstGeom prst="rect">
            <a:avLst/>
          </a:prstGeom>
          <a:noFill/>
        </p:spPr>
        <p:txBody>
          <a:bodyPr wrap="none" rtlCol="0">
            <a:spAutoFit/>
          </a:bodyPr>
          <a:lstStyle/>
          <a:p>
            <a:r>
              <a:rPr lang="en-US" dirty="0"/>
              <a:t>Red Velvet Ant (or Cow Killer)</a:t>
            </a:r>
          </a:p>
        </p:txBody>
      </p:sp>
    </p:spTree>
    <p:extLst>
      <p:ext uri="{BB962C8B-B14F-4D97-AF65-F5344CB8AC3E}">
        <p14:creationId xmlns:p14="http://schemas.microsoft.com/office/powerpoint/2010/main" val="3192818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gs>
            <a:gs pos="100000">
              <a:srgbClr val="92D050"/>
            </a:gs>
            <a:gs pos="100000">
              <a:schemeClr val="bg1">
                <a:shade val="63000"/>
                <a:satMod val="120000"/>
              </a:schemeClr>
            </a:gs>
          </a:gsLst>
          <a:lin ang="10800000" scaled="1"/>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0D5F68-3EE8-BF74-4D34-DDBF4BCA8323}"/>
              </a:ext>
            </a:extLst>
          </p:cNvPr>
          <p:cNvPicPr>
            <a:picLocks noChangeAspect="1"/>
          </p:cNvPicPr>
          <p:nvPr/>
        </p:nvPicPr>
        <p:blipFill>
          <a:blip r:embed="rId2"/>
          <a:stretch>
            <a:fillRect/>
          </a:stretch>
        </p:blipFill>
        <p:spPr>
          <a:xfrm>
            <a:off x="9445041" y="0"/>
            <a:ext cx="2746960" cy="1831306"/>
          </a:xfrm>
          <a:prstGeom prst="rect">
            <a:avLst/>
          </a:prstGeom>
        </p:spPr>
      </p:pic>
      <p:pic>
        <p:nvPicPr>
          <p:cNvPr id="4" name="Picture 3">
            <a:extLst>
              <a:ext uri="{FF2B5EF4-FFF2-40B4-BE49-F238E27FC236}">
                <a16:creationId xmlns:a16="http://schemas.microsoft.com/office/drawing/2014/main" id="{9ABA17FE-63C4-701A-B6FA-B04D0CA80F51}"/>
              </a:ext>
            </a:extLst>
          </p:cNvPr>
          <p:cNvPicPr>
            <a:picLocks noChangeAspect="1"/>
          </p:cNvPicPr>
          <p:nvPr/>
        </p:nvPicPr>
        <p:blipFill>
          <a:blip r:embed="rId3"/>
          <a:stretch>
            <a:fillRect/>
          </a:stretch>
        </p:blipFill>
        <p:spPr>
          <a:xfrm>
            <a:off x="0" y="13885"/>
            <a:ext cx="1803536" cy="1803536"/>
          </a:xfrm>
          <a:prstGeom prst="rect">
            <a:avLst/>
          </a:prstGeom>
        </p:spPr>
      </p:pic>
      <p:pic>
        <p:nvPicPr>
          <p:cNvPr id="5" name="Picture 4">
            <a:extLst>
              <a:ext uri="{FF2B5EF4-FFF2-40B4-BE49-F238E27FC236}">
                <a16:creationId xmlns:a16="http://schemas.microsoft.com/office/drawing/2014/main" id="{912425BF-7070-C8D9-AA2E-EEAF0E6978D0}"/>
              </a:ext>
            </a:extLst>
          </p:cNvPr>
          <p:cNvPicPr>
            <a:picLocks noChangeAspect="1"/>
          </p:cNvPicPr>
          <p:nvPr/>
        </p:nvPicPr>
        <p:blipFill>
          <a:blip r:embed="rId4"/>
          <a:stretch>
            <a:fillRect/>
          </a:stretch>
        </p:blipFill>
        <p:spPr>
          <a:xfrm>
            <a:off x="2871403" y="13885"/>
            <a:ext cx="2067822" cy="1817421"/>
          </a:xfrm>
          <a:prstGeom prst="rect">
            <a:avLst/>
          </a:prstGeom>
        </p:spPr>
      </p:pic>
      <p:pic>
        <p:nvPicPr>
          <p:cNvPr id="6" name="Picture 5">
            <a:extLst>
              <a:ext uri="{FF2B5EF4-FFF2-40B4-BE49-F238E27FC236}">
                <a16:creationId xmlns:a16="http://schemas.microsoft.com/office/drawing/2014/main" id="{ECED9911-2EB5-E99B-1999-5A1DDBE52FE4}"/>
              </a:ext>
            </a:extLst>
          </p:cNvPr>
          <p:cNvPicPr>
            <a:picLocks noChangeAspect="1"/>
          </p:cNvPicPr>
          <p:nvPr/>
        </p:nvPicPr>
        <p:blipFill>
          <a:blip r:embed="rId5"/>
          <a:stretch>
            <a:fillRect/>
          </a:stretch>
        </p:blipFill>
        <p:spPr>
          <a:xfrm>
            <a:off x="6007092" y="0"/>
            <a:ext cx="2250153" cy="1810671"/>
          </a:xfrm>
          <a:prstGeom prst="rect">
            <a:avLst/>
          </a:prstGeom>
        </p:spPr>
      </p:pic>
      <p:pic>
        <p:nvPicPr>
          <p:cNvPr id="7" name="Picture 6">
            <a:extLst>
              <a:ext uri="{FF2B5EF4-FFF2-40B4-BE49-F238E27FC236}">
                <a16:creationId xmlns:a16="http://schemas.microsoft.com/office/drawing/2014/main" id="{00F2A461-C359-C03B-7E2E-D1373B90B50C}"/>
              </a:ext>
            </a:extLst>
          </p:cNvPr>
          <p:cNvPicPr>
            <a:picLocks noChangeAspect="1"/>
          </p:cNvPicPr>
          <p:nvPr/>
        </p:nvPicPr>
        <p:blipFill>
          <a:blip r:embed="rId6"/>
          <a:stretch>
            <a:fillRect/>
          </a:stretch>
        </p:blipFill>
        <p:spPr>
          <a:xfrm>
            <a:off x="10127717" y="5314948"/>
            <a:ext cx="2064283" cy="1543052"/>
          </a:xfrm>
          <a:prstGeom prst="rect">
            <a:avLst/>
          </a:prstGeom>
        </p:spPr>
      </p:pic>
      <p:pic>
        <p:nvPicPr>
          <p:cNvPr id="3" name="Picture 2">
            <a:extLst>
              <a:ext uri="{FF2B5EF4-FFF2-40B4-BE49-F238E27FC236}">
                <a16:creationId xmlns:a16="http://schemas.microsoft.com/office/drawing/2014/main" id="{EA3807CF-AD1D-E560-7180-4049FDD6A2D2}"/>
              </a:ext>
            </a:extLst>
          </p:cNvPr>
          <p:cNvPicPr>
            <a:picLocks noChangeAspect="1"/>
          </p:cNvPicPr>
          <p:nvPr/>
        </p:nvPicPr>
        <p:blipFill>
          <a:blip r:embed="rId7"/>
          <a:stretch>
            <a:fillRect/>
          </a:stretch>
        </p:blipFill>
        <p:spPr>
          <a:xfrm>
            <a:off x="0" y="1803536"/>
            <a:ext cx="10142737" cy="5054464"/>
          </a:xfrm>
          <a:prstGeom prst="rect">
            <a:avLst/>
          </a:prstGeom>
        </p:spPr>
      </p:pic>
      <p:pic>
        <p:nvPicPr>
          <p:cNvPr id="8" name="Picture 7">
            <a:extLst>
              <a:ext uri="{FF2B5EF4-FFF2-40B4-BE49-F238E27FC236}">
                <a16:creationId xmlns:a16="http://schemas.microsoft.com/office/drawing/2014/main" id="{DA1616F0-77B1-ADC3-C2FD-920A46CEB31A}"/>
              </a:ext>
            </a:extLst>
          </p:cNvPr>
          <p:cNvPicPr>
            <a:picLocks noChangeAspect="1"/>
          </p:cNvPicPr>
          <p:nvPr/>
        </p:nvPicPr>
        <p:blipFill>
          <a:blip r:embed="rId8"/>
          <a:stretch>
            <a:fillRect/>
          </a:stretch>
        </p:blipFill>
        <p:spPr>
          <a:xfrm>
            <a:off x="10127717" y="2559672"/>
            <a:ext cx="2056147" cy="2032991"/>
          </a:xfrm>
          <a:prstGeom prst="rect">
            <a:avLst/>
          </a:prstGeom>
        </p:spPr>
      </p:pic>
    </p:spTree>
    <p:extLst>
      <p:ext uri="{BB962C8B-B14F-4D97-AF65-F5344CB8AC3E}">
        <p14:creationId xmlns:p14="http://schemas.microsoft.com/office/powerpoint/2010/main" val="2272635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flower&#10;&#10;Description automatically generated with medium confidence">
            <a:extLst>
              <a:ext uri="{FF2B5EF4-FFF2-40B4-BE49-F238E27FC236}">
                <a16:creationId xmlns:a16="http://schemas.microsoft.com/office/drawing/2014/main" id="{F4CF1E66-60D2-4CED-9433-F0F88D880899}"/>
              </a:ext>
            </a:extLst>
          </p:cNvPr>
          <p:cNvPicPr>
            <a:picLocks noChangeAspect="1"/>
          </p:cNvPicPr>
          <p:nvPr/>
        </p:nvPicPr>
        <p:blipFill rotWithShape="1">
          <a:blip r:embed="rId2"/>
          <a:srcRect t="11871" b="3543"/>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3D156E-04AE-4FA4-8CB8-8DC0595B19BE}"/>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6000" b="1" dirty="0">
                <a:solidFill>
                  <a:srgbClr val="FFFFFF"/>
                </a:solidFill>
              </a:rPr>
              <a:t>POISONOUS PLANTS</a:t>
            </a:r>
          </a:p>
        </p:txBody>
      </p:sp>
    </p:spTree>
    <p:extLst>
      <p:ext uri="{BB962C8B-B14F-4D97-AF65-F5344CB8AC3E}">
        <p14:creationId xmlns:p14="http://schemas.microsoft.com/office/powerpoint/2010/main" val="166084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2B945CC-011B-AFE7-E7FC-82A8CEB57419}"/>
              </a:ext>
            </a:extLst>
          </p:cNvPr>
          <p:cNvPicPr>
            <a:picLocks noChangeAspect="1"/>
          </p:cNvPicPr>
          <p:nvPr/>
        </p:nvPicPr>
        <p:blipFill>
          <a:blip r:embed="rId2"/>
          <a:srcRect l="16124" r="29987"/>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E76C27B9-D1E1-454B-AA6E-82BE8FEF0131}"/>
              </a:ext>
            </a:extLst>
          </p:cNvPr>
          <p:cNvSpPr>
            <a:spLocks noGrp="1"/>
          </p:cNvSpPr>
          <p:nvPr>
            <p:ph idx="4294967295"/>
          </p:nvPr>
        </p:nvSpPr>
        <p:spPr>
          <a:xfrm>
            <a:off x="4190996" y="1138066"/>
            <a:ext cx="3810000" cy="5141964"/>
          </a:xfrm>
        </p:spPr>
        <p:txBody>
          <a:bodyPr vert="horz" lIns="91440" tIns="45720" rIns="91440" bIns="45720" rtlCol="0">
            <a:normAutofit/>
          </a:bodyPr>
          <a:lstStyle/>
          <a:p>
            <a:r>
              <a:rPr lang="en-US" sz="2500" dirty="0">
                <a:solidFill>
                  <a:schemeClr val="tx1">
                    <a:lumMod val="85000"/>
                    <a:lumOff val="15000"/>
                  </a:schemeClr>
                </a:solidFill>
              </a:rPr>
              <a:t>Poison ivy can grow as small plants, shrubs, or climbing vines.</a:t>
            </a:r>
          </a:p>
          <a:p>
            <a:r>
              <a:rPr lang="en-US" sz="2500" dirty="0">
                <a:solidFill>
                  <a:schemeClr val="tx1">
                    <a:lumMod val="85000"/>
                    <a:lumOff val="15000"/>
                  </a:schemeClr>
                </a:solidFill>
              </a:rPr>
              <a:t>The leaves are shiny and pointed and have prominent veins.  </a:t>
            </a:r>
          </a:p>
          <a:p>
            <a:r>
              <a:rPr lang="en-US" sz="2500" dirty="0">
                <a:solidFill>
                  <a:schemeClr val="tx1">
                    <a:lumMod val="85000"/>
                    <a:lumOff val="15000"/>
                  </a:schemeClr>
                </a:solidFill>
              </a:rPr>
              <a:t>Poison ivy grows along fences and stone walls and in wooded areas.</a:t>
            </a:r>
          </a:p>
          <a:p>
            <a:endParaRPr lang="en-US" sz="2000" dirty="0">
              <a:solidFill>
                <a:schemeClr val="tx1">
                  <a:lumMod val="85000"/>
                  <a:lumOff val="15000"/>
                </a:schemeClr>
              </a:solidFill>
            </a:endParaRPr>
          </a:p>
          <a:p>
            <a:pPr marL="0" indent="0">
              <a:buNone/>
            </a:pPr>
            <a:r>
              <a:rPr lang="en-US" sz="2000" b="1" i="1" dirty="0"/>
              <a:t>“Leaves of three, let it be.”</a:t>
            </a:r>
          </a:p>
          <a:p>
            <a:pPr marL="0" indent="0">
              <a:buNone/>
            </a:pPr>
            <a:endParaRPr lang="en-US" sz="2000" dirty="0">
              <a:solidFill>
                <a:schemeClr val="tx1">
                  <a:lumMod val="85000"/>
                  <a:lumOff val="15000"/>
                </a:schemeClr>
              </a:solidFill>
            </a:endParaRPr>
          </a:p>
        </p:txBody>
      </p:sp>
      <p:pic>
        <p:nvPicPr>
          <p:cNvPr id="4" name="Picture 3">
            <a:extLst>
              <a:ext uri="{FF2B5EF4-FFF2-40B4-BE49-F238E27FC236}">
                <a16:creationId xmlns:a16="http://schemas.microsoft.com/office/drawing/2014/main" id="{E85A0EA9-9DEE-4F59-93FD-A3FB4906F88F}"/>
              </a:ext>
            </a:extLst>
          </p:cNvPr>
          <p:cNvPicPr>
            <a:picLocks noChangeAspect="1"/>
          </p:cNvPicPr>
          <p:nvPr/>
        </p:nvPicPr>
        <p:blipFill>
          <a:blip r:embed="rId3"/>
          <a:srcRect l="22328" r="27975" b="1"/>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3339104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2055">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421A390-17D5-C2B0-AD1D-24E52A82DD7A}"/>
              </a:ext>
            </a:extLst>
          </p:cNvPr>
          <p:cNvPicPr>
            <a:picLocks noChangeAspect="1"/>
          </p:cNvPicPr>
          <p:nvPr/>
        </p:nvPicPr>
        <p:blipFill>
          <a:blip r:embed="rId2"/>
          <a:srcRect t="29675" r="2" b="11794"/>
          <a:stretch/>
        </p:blipFill>
        <p:spPr>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2051" name="Picture 3" descr="Image result for POISON OAK">
            <a:hlinkClick r:id="rId3"/>
            <a:extLst>
              <a:ext uri="{FF2B5EF4-FFF2-40B4-BE49-F238E27FC236}">
                <a16:creationId xmlns:a16="http://schemas.microsoft.com/office/drawing/2014/main" id="{214B8BB2-EDE0-4DB8-A3C9-94C150D91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266" r="2" b="14859"/>
          <a:stretch/>
        </p:blipFill>
        <p:spPr bwMode="auto">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811A393-A816-4B4B-93C4-9E88A83A490E}"/>
              </a:ext>
            </a:extLst>
          </p:cNvPr>
          <p:cNvSpPr/>
          <p:nvPr/>
        </p:nvSpPr>
        <p:spPr>
          <a:xfrm>
            <a:off x="6231145" y="125083"/>
            <a:ext cx="5105400" cy="6607834"/>
          </a:xfrm>
          <a:prstGeom prst="rect">
            <a:avLst/>
          </a:prstGeom>
        </p:spPr>
        <p:txBody>
          <a:bodyPr vert="horz" lIns="91440" tIns="45720" rIns="91440" bIns="45720" rtlCol="0">
            <a:normAutofit/>
          </a:bodyPr>
          <a:lstStyle/>
          <a:p>
            <a:pPr marL="342900" indent="-228600">
              <a:lnSpc>
                <a:spcPct val="110000"/>
              </a:lnSpc>
              <a:spcAft>
                <a:spcPts val="600"/>
              </a:spcAft>
              <a:buFont typeface="Arial" panose="020B0604020202020204" pitchFamily="34" charset="0"/>
              <a:buChar char="•"/>
            </a:pPr>
            <a:r>
              <a:rPr lang="en-US" sz="2500" dirty="0"/>
              <a:t>Poison oak is an upright shrub, similar to poison ivy in appearance, except that the edges of the leaves are more deeply notched. </a:t>
            </a:r>
          </a:p>
          <a:p>
            <a:pPr marL="342900" indent="-228600">
              <a:lnSpc>
                <a:spcPct val="110000"/>
              </a:lnSpc>
              <a:spcAft>
                <a:spcPts val="600"/>
              </a:spcAft>
              <a:buFont typeface="Arial" panose="020B0604020202020204" pitchFamily="34" charset="0"/>
              <a:buChar char="•"/>
            </a:pPr>
            <a:endParaRPr lang="en-US" sz="2500" dirty="0"/>
          </a:p>
          <a:p>
            <a:pPr marL="342900" indent="-228600">
              <a:lnSpc>
                <a:spcPct val="110000"/>
              </a:lnSpc>
              <a:spcAft>
                <a:spcPts val="600"/>
              </a:spcAft>
              <a:buFont typeface="Arial" panose="020B0604020202020204" pitchFamily="34" charset="0"/>
              <a:buChar char="•"/>
            </a:pPr>
            <a:r>
              <a:rPr lang="en-US" sz="2500" dirty="0"/>
              <a:t>The leaves are arranged in characteristic groups of three.</a:t>
            </a:r>
          </a:p>
          <a:p>
            <a:pPr marL="342900" indent="-228600">
              <a:lnSpc>
                <a:spcPct val="110000"/>
              </a:lnSpc>
              <a:spcAft>
                <a:spcPts val="600"/>
              </a:spcAft>
              <a:buFont typeface="Arial" panose="020B0604020202020204" pitchFamily="34" charset="0"/>
              <a:buChar char="•"/>
            </a:pPr>
            <a:endParaRPr lang="en-US" sz="2500" dirty="0"/>
          </a:p>
          <a:p>
            <a:pPr marL="342900" indent="-228600">
              <a:lnSpc>
                <a:spcPct val="110000"/>
              </a:lnSpc>
              <a:spcAft>
                <a:spcPts val="600"/>
              </a:spcAft>
              <a:buFont typeface="Arial" panose="020B0604020202020204" pitchFamily="34" charset="0"/>
              <a:buChar char="•"/>
            </a:pPr>
            <a:r>
              <a:rPr lang="en-US" sz="2500" dirty="0"/>
              <a:t>Effects of poison oak are similar to poison ivy; severe itching, evolves into inflammation, non-colored bumps, and then blistering when scratched.</a:t>
            </a:r>
          </a:p>
          <a:p>
            <a:pPr marL="342900" indent="-228600">
              <a:lnSpc>
                <a:spcPct val="90000"/>
              </a:lnSpc>
              <a:spcAft>
                <a:spcPts val="600"/>
              </a:spcAft>
              <a:buFont typeface="Arial" panose="020B0604020202020204" pitchFamily="34" charset="0"/>
              <a:buChar char="•"/>
            </a:pPr>
            <a:endParaRPr lang="en-US" sz="2500" dirty="0"/>
          </a:p>
        </p:txBody>
      </p:sp>
    </p:spTree>
    <p:extLst>
      <p:ext uri="{BB962C8B-B14F-4D97-AF65-F5344CB8AC3E}">
        <p14:creationId xmlns:p14="http://schemas.microsoft.com/office/powerpoint/2010/main" val="3852407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89AE703-9EC1-473D-8723-8E991E885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7E904EC-7E54-673D-58EB-AC6591C051A6}"/>
              </a:ext>
            </a:extLst>
          </p:cNvPr>
          <p:cNvPicPr>
            <a:picLocks noChangeAspect="1"/>
          </p:cNvPicPr>
          <p:nvPr/>
        </p:nvPicPr>
        <p:blipFill>
          <a:blip r:embed="rId2"/>
          <a:srcRect t="13928" r="-2" b="17806"/>
          <a:stretch/>
        </p:blipFill>
        <p:spPr>
          <a:xfrm>
            <a:off x="20" y="10"/>
            <a:ext cx="7534636" cy="6857990"/>
          </a:xfrm>
          <a:custGeom>
            <a:avLst/>
            <a:gdLst/>
            <a:ahLst/>
            <a:cxnLst/>
            <a:rect l="l" t="t" r="r" b="b"/>
            <a:pathLst>
              <a:path w="7534656" h="6858000">
                <a:moveTo>
                  <a:pt x="4678390" y="3089451"/>
                </a:moveTo>
                <a:cubicBezTo>
                  <a:pt x="4704756" y="3107456"/>
                  <a:pt x="4731118" y="3125461"/>
                  <a:pt x="4757484" y="3143466"/>
                </a:cubicBezTo>
                <a:cubicBezTo>
                  <a:pt x="4742694" y="3138965"/>
                  <a:pt x="4726618" y="3134464"/>
                  <a:pt x="4711185" y="3129962"/>
                </a:cubicBezTo>
                <a:cubicBezTo>
                  <a:pt x="4698324" y="3119029"/>
                  <a:pt x="4684820" y="3108743"/>
                  <a:pt x="4671961" y="3097166"/>
                </a:cubicBezTo>
                <a:cubicBezTo>
                  <a:pt x="4673888" y="3094594"/>
                  <a:pt x="4676460" y="3092024"/>
                  <a:pt x="4678390" y="3089451"/>
                </a:cubicBezTo>
                <a:close/>
                <a:moveTo>
                  <a:pt x="5151664" y="2187270"/>
                </a:moveTo>
                <a:cubicBezTo>
                  <a:pt x="5309853" y="2295300"/>
                  <a:pt x="5468040" y="2403973"/>
                  <a:pt x="5626227" y="2512004"/>
                </a:cubicBezTo>
                <a:cubicBezTo>
                  <a:pt x="5623653" y="2514576"/>
                  <a:pt x="5621726" y="2517148"/>
                  <a:pt x="5619152" y="2519721"/>
                </a:cubicBezTo>
                <a:cubicBezTo>
                  <a:pt x="5445533" y="2428409"/>
                  <a:pt x="5281559" y="2326810"/>
                  <a:pt x="5151664" y="2187270"/>
                </a:cubicBezTo>
                <a:close/>
                <a:moveTo>
                  <a:pt x="0" y="0"/>
                </a:moveTo>
                <a:lnTo>
                  <a:pt x="7534656" y="0"/>
                </a:lnTo>
                <a:lnTo>
                  <a:pt x="7534656" y="2520617"/>
                </a:lnTo>
                <a:lnTo>
                  <a:pt x="7532186" y="2520363"/>
                </a:lnTo>
                <a:cubicBezTo>
                  <a:pt x="7340561" y="2495285"/>
                  <a:pt x="6360574" y="2283083"/>
                  <a:pt x="6073136" y="2103675"/>
                </a:cubicBezTo>
                <a:cubicBezTo>
                  <a:pt x="5779268" y="1919767"/>
                  <a:pt x="5502120" y="1716567"/>
                  <a:pt x="5226257" y="1512725"/>
                </a:cubicBezTo>
                <a:cubicBezTo>
                  <a:pt x="5106652" y="1424628"/>
                  <a:pt x="4979331" y="1344249"/>
                  <a:pt x="4871300" y="1243293"/>
                </a:cubicBezTo>
                <a:cubicBezTo>
                  <a:pt x="4763272" y="1141694"/>
                  <a:pt x="4660386" y="1036235"/>
                  <a:pt x="4543354" y="942352"/>
                </a:cubicBezTo>
                <a:cubicBezTo>
                  <a:pt x="4509916" y="915344"/>
                  <a:pt x="4476478" y="886408"/>
                  <a:pt x="4427606" y="881906"/>
                </a:cubicBezTo>
                <a:cubicBezTo>
                  <a:pt x="4416676" y="880620"/>
                  <a:pt x="4405100" y="881263"/>
                  <a:pt x="4394168" y="882548"/>
                </a:cubicBezTo>
                <a:cubicBezTo>
                  <a:pt x="4381952" y="883835"/>
                  <a:pt x="4372305" y="890265"/>
                  <a:pt x="4367803" y="901197"/>
                </a:cubicBezTo>
                <a:cubicBezTo>
                  <a:pt x="4363304" y="913416"/>
                  <a:pt x="4371019" y="920488"/>
                  <a:pt x="4380021" y="926918"/>
                </a:cubicBezTo>
                <a:cubicBezTo>
                  <a:pt x="4386451" y="931420"/>
                  <a:pt x="4392881" y="938494"/>
                  <a:pt x="4401241" y="939779"/>
                </a:cubicBezTo>
                <a:cubicBezTo>
                  <a:pt x="4454614" y="947496"/>
                  <a:pt x="4474548" y="986721"/>
                  <a:pt x="4499626" y="1021444"/>
                </a:cubicBezTo>
                <a:cubicBezTo>
                  <a:pt x="4510559" y="1036235"/>
                  <a:pt x="4522132" y="1047810"/>
                  <a:pt x="4502199" y="1069029"/>
                </a:cubicBezTo>
                <a:cubicBezTo>
                  <a:pt x="4484838" y="1087677"/>
                  <a:pt x="4502841" y="1097324"/>
                  <a:pt x="4520845" y="1102469"/>
                </a:cubicBezTo>
                <a:cubicBezTo>
                  <a:pt x="4545924" y="1109541"/>
                  <a:pt x="4575503" y="1108256"/>
                  <a:pt x="4603797" y="1131405"/>
                </a:cubicBezTo>
                <a:cubicBezTo>
                  <a:pt x="4497696" y="1133334"/>
                  <a:pt x="4452684" y="1072246"/>
                  <a:pt x="4404457" y="1015657"/>
                </a:cubicBezTo>
                <a:cubicBezTo>
                  <a:pt x="4386451" y="995081"/>
                  <a:pt x="4374235" y="970645"/>
                  <a:pt x="4358802" y="947496"/>
                </a:cubicBezTo>
                <a:cubicBezTo>
                  <a:pt x="4339510" y="919203"/>
                  <a:pt x="4317003" y="917916"/>
                  <a:pt x="4288710" y="942994"/>
                </a:cubicBezTo>
                <a:cubicBezTo>
                  <a:pt x="4263632" y="965500"/>
                  <a:pt x="4251416" y="963572"/>
                  <a:pt x="4243055" y="932705"/>
                </a:cubicBezTo>
                <a:cubicBezTo>
                  <a:pt x="4230195" y="884478"/>
                  <a:pt x="4200613" y="850398"/>
                  <a:pt x="4150456" y="833036"/>
                </a:cubicBezTo>
                <a:cubicBezTo>
                  <a:pt x="4144991" y="831106"/>
                  <a:pt x="4138882" y="828052"/>
                  <a:pt x="4132854" y="827007"/>
                </a:cubicBezTo>
                <a:cubicBezTo>
                  <a:pt x="4126826" y="825962"/>
                  <a:pt x="4120878" y="826927"/>
                  <a:pt x="4115733" y="833036"/>
                </a:cubicBezTo>
                <a:cubicBezTo>
                  <a:pt x="4106731" y="843323"/>
                  <a:pt x="4114446" y="855542"/>
                  <a:pt x="4120878" y="864544"/>
                </a:cubicBezTo>
                <a:cubicBezTo>
                  <a:pt x="4132452" y="880620"/>
                  <a:pt x="4142741" y="896052"/>
                  <a:pt x="4147242" y="915344"/>
                </a:cubicBezTo>
                <a:cubicBezTo>
                  <a:pt x="4150456" y="928205"/>
                  <a:pt x="4153673" y="942352"/>
                  <a:pt x="4144669" y="951996"/>
                </a:cubicBezTo>
                <a:cubicBezTo>
                  <a:pt x="4107374" y="993151"/>
                  <a:pt x="4134382" y="1012442"/>
                  <a:pt x="4166533" y="1034306"/>
                </a:cubicBezTo>
                <a:cubicBezTo>
                  <a:pt x="4210902" y="1063886"/>
                  <a:pt x="4228266" y="1107611"/>
                  <a:pt x="4217977" y="1159698"/>
                </a:cubicBezTo>
                <a:cubicBezTo>
                  <a:pt x="4214117" y="1180919"/>
                  <a:pt x="4216690" y="1193778"/>
                  <a:pt x="4243055" y="1193136"/>
                </a:cubicBezTo>
                <a:cubicBezTo>
                  <a:pt x="4253342" y="1193136"/>
                  <a:pt x="4255915" y="1200210"/>
                  <a:pt x="4259774" y="1207925"/>
                </a:cubicBezTo>
                <a:cubicBezTo>
                  <a:pt x="4342082" y="1389905"/>
                  <a:pt x="4461044" y="1549378"/>
                  <a:pt x="4600583" y="1695991"/>
                </a:cubicBezTo>
                <a:cubicBezTo>
                  <a:pt x="4713758" y="1814953"/>
                  <a:pt x="4838507" y="1922339"/>
                  <a:pt x="4967756" y="2026512"/>
                </a:cubicBezTo>
                <a:cubicBezTo>
                  <a:pt x="4971614" y="2029727"/>
                  <a:pt x="4975473" y="2033584"/>
                  <a:pt x="4977403" y="2040014"/>
                </a:cubicBezTo>
                <a:cubicBezTo>
                  <a:pt x="4916314" y="2027155"/>
                  <a:pt x="4863586" y="2000789"/>
                  <a:pt x="4812784" y="1971210"/>
                </a:cubicBezTo>
                <a:cubicBezTo>
                  <a:pt x="4677748" y="1892760"/>
                  <a:pt x="4563930" y="1791160"/>
                  <a:pt x="4448827" y="1691489"/>
                </a:cubicBezTo>
                <a:cubicBezTo>
                  <a:pt x="4378737" y="1630400"/>
                  <a:pt x="4306715" y="1571241"/>
                  <a:pt x="4229552" y="1517227"/>
                </a:cubicBezTo>
                <a:cubicBezTo>
                  <a:pt x="4216690" y="1508223"/>
                  <a:pt x="4207687" y="1496649"/>
                  <a:pt x="4198686" y="1485074"/>
                </a:cubicBezTo>
                <a:cubicBezTo>
                  <a:pt x="4193541" y="1478645"/>
                  <a:pt x="4187111" y="1472857"/>
                  <a:pt x="4176822" y="1475430"/>
                </a:cubicBezTo>
                <a:cubicBezTo>
                  <a:pt x="4163961" y="1478645"/>
                  <a:pt x="4162675" y="1488289"/>
                  <a:pt x="4161388" y="1497936"/>
                </a:cubicBezTo>
                <a:cubicBezTo>
                  <a:pt x="4157531" y="1528801"/>
                  <a:pt x="4165890" y="1556452"/>
                  <a:pt x="4181966" y="1582816"/>
                </a:cubicBezTo>
                <a:cubicBezTo>
                  <a:pt x="4223765" y="1650334"/>
                  <a:pt x="4285495" y="1702421"/>
                  <a:pt x="4349155" y="1751935"/>
                </a:cubicBezTo>
                <a:cubicBezTo>
                  <a:pt x="4431464" y="1815596"/>
                  <a:pt x="4511200" y="1881828"/>
                  <a:pt x="4583864" y="1954492"/>
                </a:cubicBezTo>
                <a:cubicBezTo>
                  <a:pt x="4589008" y="1959636"/>
                  <a:pt x="4598653" y="1962851"/>
                  <a:pt x="4595438" y="1977640"/>
                </a:cubicBezTo>
                <a:cubicBezTo>
                  <a:pt x="4549783" y="1943560"/>
                  <a:pt x="4506699" y="1910122"/>
                  <a:pt x="4462973" y="1877969"/>
                </a:cubicBezTo>
                <a:cubicBezTo>
                  <a:pt x="4419889" y="1845818"/>
                  <a:pt x="4376162" y="1813666"/>
                  <a:pt x="4333080" y="1782158"/>
                </a:cubicBezTo>
                <a:cubicBezTo>
                  <a:pt x="4322790" y="1774441"/>
                  <a:pt x="4311858" y="1763509"/>
                  <a:pt x="4297070" y="1773155"/>
                </a:cubicBezTo>
                <a:cubicBezTo>
                  <a:pt x="4281639" y="1782800"/>
                  <a:pt x="4283566" y="1798877"/>
                  <a:pt x="4287426" y="1811736"/>
                </a:cubicBezTo>
                <a:cubicBezTo>
                  <a:pt x="4299642" y="1849676"/>
                  <a:pt x="4320864" y="1883114"/>
                  <a:pt x="4349155" y="1912694"/>
                </a:cubicBezTo>
                <a:cubicBezTo>
                  <a:pt x="4445611" y="2010436"/>
                  <a:pt x="4556856" y="2094673"/>
                  <a:pt x="4660386" y="2185984"/>
                </a:cubicBezTo>
                <a:cubicBezTo>
                  <a:pt x="4716330" y="2235499"/>
                  <a:pt x="4767772" y="2288228"/>
                  <a:pt x="4816643" y="2342884"/>
                </a:cubicBezTo>
                <a:cubicBezTo>
                  <a:pt x="4827576" y="2355104"/>
                  <a:pt x="4826931" y="2366678"/>
                  <a:pt x="4823716" y="2380824"/>
                </a:cubicBezTo>
                <a:cubicBezTo>
                  <a:pt x="4810857" y="2438056"/>
                  <a:pt x="4830791" y="2457346"/>
                  <a:pt x="4895093" y="2446415"/>
                </a:cubicBezTo>
                <a:cubicBezTo>
                  <a:pt x="4915027" y="2443198"/>
                  <a:pt x="4928532" y="2446415"/>
                  <a:pt x="4940748" y="2459917"/>
                </a:cubicBezTo>
                <a:cubicBezTo>
                  <a:pt x="5088648" y="2627107"/>
                  <a:pt x="5263553" y="2767932"/>
                  <a:pt x="5454535" y="2893324"/>
                </a:cubicBezTo>
                <a:cubicBezTo>
                  <a:pt x="5532343" y="2944123"/>
                  <a:pt x="5612723" y="2992353"/>
                  <a:pt x="5694388" y="3037365"/>
                </a:cubicBezTo>
                <a:cubicBezTo>
                  <a:pt x="5694388" y="3040580"/>
                  <a:pt x="5694388" y="3044439"/>
                  <a:pt x="5694388" y="3047654"/>
                </a:cubicBezTo>
                <a:cubicBezTo>
                  <a:pt x="5693745" y="3052154"/>
                  <a:pt x="5693102" y="3054726"/>
                  <a:pt x="5692459" y="3058585"/>
                </a:cubicBezTo>
                <a:cubicBezTo>
                  <a:pt x="5577355" y="2989137"/>
                  <a:pt x="5463536" y="2917760"/>
                  <a:pt x="5352292" y="2842525"/>
                </a:cubicBezTo>
                <a:cubicBezTo>
                  <a:pt x="5050709" y="2638683"/>
                  <a:pt x="4762627" y="2420050"/>
                  <a:pt x="4470046" y="2206561"/>
                </a:cubicBezTo>
                <a:cubicBezTo>
                  <a:pt x="4371661" y="2134541"/>
                  <a:pt x="4293855" y="2042587"/>
                  <a:pt x="4205115" y="1961564"/>
                </a:cubicBezTo>
                <a:cubicBezTo>
                  <a:pt x="4145956" y="1907550"/>
                  <a:pt x="4089368" y="1850963"/>
                  <a:pt x="4020564" y="1806593"/>
                </a:cubicBezTo>
                <a:cubicBezTo>
                  <a:pt x="3992271" y="1788587"/>
                  <a:pt x="3962691" y="1772511"/>
                  <a:pt x="3924751" y="1777013"/>
                </a:cubicBezTo>
                <a:cubicBezTo>
                  <a:pt x="3909962" y="1778943"/>
                  <a:pt x="3893242" y="1782800"/>
                  <a:pt x="3888098" y="1799519"/>
                </a:cubicBezTo>
                <a:cubicBezTo>
                  <a:pt x="3883596" y="1816238"/>
                  <a:pt x="3897100" y="1823955"/>
                  <a:pt x="3909319" y="1831028"/>
                </a:cubicBezTo>
                <a:cubicBezTo>
                  <a:pt x="3912534" y="1832957"/>
                  <a:pt x="3915749" y="1835530"/>
                  <a:pt x="3918964" y="1835530"/>
                </a:cubicBezTo>
                <a:cubicBezTo>
                  <a:pt x="3980052" y="1839387"/>
                  <a:pt x="3994199" y="1888258"/>
                  <a:pt x="4023137" y="1923626"/>
                </a:cubicBezTo>
                <a:cubicBezTo>
                  <a:pt x="4032139" y="1934558"/>
                  <a:pt x="4032781" y="1945489"/>
                  <a:pt x="4023137" y="1958349"/>
                </a:cubicBezTo>
                <a:cubicBezTo>
                  <a:pt x="4005773" y="1981498"/>
                  <a:pt x="4017992" y="1991787"/>
                  <a:pt x="4041141" y="1998217"/>
                </a:cubicBezTo>
                <a:cubicBezTo>
                  <a:pt x="4064289" y="2004648"/>
                  <a:pt x="4089368" y="2006576"/>
                  <a:pt x="4114446" y="2021367"/>
                </a:cubicBezTo>
                <a:cubicBezTo>
                  <a:pt x="4074579" y="2033584"/>
                  <a:pt x="4046928" y="2020725"/>
                  <a:pt x="4021207" y="2004648"/>
                </a:cubicBezTo>
                <a:cubicBezTo>
                  <a:pt x="3963333" y="1969281"/>
                  <a:pt x="3926038" y="1917194"/>
                  <a:pt x="3890670" y="1863823"/>
                </a:cubicBezTo>
                <a:cubicBezTo>
                  <a:pt x="3883596" y="1853534"/>
                  <a:pt x="3877809" y="1841959"/>
                  <a:pt x="3868164" y="1833600"/>
                </a:cubicBezTo>
                <a:cubicBezTo>
                  <a:pt x="3850158" y="1816881"/>
                  <a:pt x="3830867" y="1814953"/>
                  <a:pt x="3809005" y="1835530"/>
                </a:cubicBezTo>
                <a:cubicBezTo>
                  <a:pt x="3780067" y="1862537"/>
                  <a:pt x="3769780" y="1860608"/>
                  <a:pt x="3760134" y="1825885"/>
                </a:cubicBezTo>
                <a:cubicBezTo>
                  <a:pt x="3747272" y="1778943"/>
                  <a:pt x="3718336" y="1746147"/>
                  <a:pt x="3668822" y="1728786"/>
                </a:cubicBezTo>
                <a:cubicBezTo>
                  <a:pt x="3658535" y="1724927"/>
                  <a:pt x="3647603" y="1719782"/>
                  <a:pt x="3636671" y="1728142"/>
                </a:cubicBezTo>
                <a:cubicBezTo>
                  <a:pt x="3625097" y="1737788"/>
                  <a:pt x="3632812" y="1747433"/>
                  <a:pt x="3637314" y="1756437"/>
                </a:cubicBezTo>
                <a:cubicBezTo>
                  <a:pt x="3643744" y="1770583"/>
                  <a:pt x="3651461" y="1784730"/>
                  <a:pt x="3657248" y="1799519"/>
                </a:cubicBezTo>
                <a:cubicBezTo>
                  <a:pt x="3667537" y="1823312"/>
                  <a:pt x="3669467" y="1848391"/>
                  <a:pt x="3650175" y="1871539"/>
                </a:cubicBezTo>
                <a:cubicBezTo>
                  <a:pt x="3636027" y="1888258"/>
                  <a:pt x="3637314" y="1899190"/>
                  <a:pt x="3655963" y="1910765"/>
                </a:cubicBezTo>
                <a:cubicBezTo>
                  <a:pt x="3715764" y="1946775"/>
                  <a:pt x="3753704" y="1993716"/>
                  <a:pt x="3733126" y="2067022"/>
                </a:cubicBezTo>
                <a:cubicBezTo>
                  <a:pt x="3729911" y="2077311"/>
                  <a:pt x="3733770" y="2087600"/>
                  <a:pt x="3745987" y="2086956"/>
                </a:cubicBezTo>
                <a:cubicBezTo>
                  <a:pt x="3772995" y="2085028"/>
                  <a:pt x="3777495" y="2101747"/>
                  <a:pt x="3785212" y="2119109"/>
                </a:cubicBezTo>
                <a:cubicBezTo>
                  <a:pt x="3860447" y="2285655"/>
                  <a:pt x="3969120" y="2430981"/>
                  <a:pt x="4094512" y="2567305"/>
                </a:cubicBezTo>
                <a:cubicBezTo>
                  <a:pt x="4218619" y="2702344"/>
                  <a:pt x="4358159" y="2823234"/>
                  <a:pt x="4506699" y="2938980"/>
                </a:cubicBezTo>
                <a:cubicBezTo>
                  <a:pt x="4464901" y="2935122"/>
                  <a:pt x="4410886" y="2911330"/>
                  <a:pt x="4358802" y="2883679"/>
                </a:cubicBezTo>
                <a:cubicBezTo>
                  <a:pt x="4221193" y="2809730"/>
                  <a:pt x="4108016" y="2709416"/>
                  <a:pt x="3992913" y="2611032"/>
                </a:cubicBezTo>
                <a:cubicBezTo>
                  <a:pt x="3912534" y="2542227"/>
                  <a:pt x="3834084" y="2471493"/>
                  <a:pt x="3744057" y="2412332"/>
                </a:cubicBezTo>
                <a:cubicBezTo>
                  <a:pt x="3733770" y="2405903"/>
                  <a:pt x="3726696" y="2397543"/>
                  <a:pt x="3720909" y="2387254"/>
                </a:cubicBezTo>
                <a:cubicBezTo>
                  <a:pt x="3715764" y="2378252"/>
                  <a:pt x="3708047" y="2369893"/>
                  <a:pt x="3694545" y="2373750"/>
                </a:cubicBezTo>
                <a:cubicBezTo>
                  <a:pt x="3681041" y="2378252"/>
                  <a:pt x="3679754" y="2389827"/>
                  <a:pt x="3679754" y="2400116"/>
                </a:cubicBezTo>
                <a:cubicBezTo>
                  <a:pt x="3681684" y="2438698"/>
                  <a:pt x="3692615" y="2473421"/>
                  <a:pt x="3716407" y="2504287"/>
                </a:cubicBezTo>
                <a:cubicBezTo>
                  <a:pt x="3762706" y="2566020"/>
                  <a:pt x="3824437" y="2614247"/>
                  <a:pt x="3886168" y="2662474"/>
                </a:cubicBezTo>
                <a:cubicBezTo>
                  <a:pt x="3971693" y="2728707"/>
                  <a:pt x="4050787" y="2800727"/>
                  <a:pt x="4122163" y="2881107"/>
                </a:cubicBezTo>
                <a:cubicBezTo>
                  <a:pt x="4070721" y="2841882"/>
                  <a:pt x="4019277" y="2802013"/>
                  <a:pt x="3967191" y="2762788"/>
                </a:cubicBezTo>
                <a:cubicBezTo>
                  <a:pt x="3927966" y="2733209"/>
                  <a:pt x="3887455" y="2704914"/>
                  <a:pt x="3847588" y="2675978"/>
                </a:cubicBezTo>
                <a:cubicBezTo>
                  <a:pt x="3837941" y="2668905"/>
                  <a:pt x="3827652" y="2661189"/>
                  <a:pt x="3814150" y="2670833"/>
                </a:cubicBezTo>
                <a:cubicBezTo>
                  <a:pt x="3801931" y="2679193"/>
                  <a:pt x="3803861" y="2691412"/>
                  <a:pt x="3806433" y="2702986"/>
                </a:cubicBezTo>
                <a:cubicBezTo>
                  <a:pt x="3816078" y="2748641"/>
                  <a:pt x="3843086" y="2785294"/>
                  <a:pt x="3876524" y="2818089"/>
                </a:cubicBezTo>
                <a:cubicBezTo>
                  <a:pt x="3917034" y="2857314"/>
                  <a:pt x="3959476" y="2894611"/>
                  <a:pt x="4003201" y="2931907"/>
                </a:cubicBezTo>
                <a:cubicBezTo>
                  <a:pt x="3956261" y="2921618"/>
                  <a:pt x="3909319" y="2911330"/>
                  <a:pt x="3862377" y="2902971"/>
                </a:cubicBezTo>
                <a:cubicBezTo>
                  <a:pt x="3883596" y="2977562"/>
                  <a:pt x="3933110" y="2992353"/>
                  <a:pt x="3977480" y="3003927"/>
                </a:cubicBezTo>
                <a:cubicBezTo>
                  <a:pt x="4037283" y="3018716"/>
                  <a:pt x="4094512" y="3037365"/>
                  <a:pt x="4151101" y="3058585"/>
                </a:cubicBezTo>
                <a:cubicBezTo>
                  <a:pt x="4174892" y="3079805"/>
                  <a:pt x="4198686" y="3100383"/>
                  <a:pt x="4221834" y="3122245"/>
                </a:cubicBezTo>
                <a:cubicBezTo>
                  <a:pt x="4245627" y="3144753"/>
                  <a:pt x="4268133" y="3167259"/>
                  <a:pt x="4290640" y="3191050"/>
                </a:cubicBezTo>
                <a:cubicBezTo>
                  <a:pt x="4306715" y="3208411"/>
                  <a:pt x="4326007" y="3223203"/>
                  <a:pt x="4307359" y="3252781"/>
                </a:cubicBezTo>
                <a:cubicBezTo>
                  <a:pt x="4298999" y="3266285"/>
                  <a:pt x="4353655" y="3339593"/>
                  <a:pt x="4371019" y="3344093"/>
                </a:cubicBezTo>
                <a:cubicBezTo>
                  <a:pt x="4373591" y="3344735"/>
                  <a:pt x="4376162" y="3345380"/>
                  <a:pt x="4378091" y="3345380"/>
                </a:cubicBezTo>
                <a:cubicBezTo>
                  <a:pt x="4415390" y="3342808"/>
                  <a:pt x="4423749" y="3364671"/>
                  <a:pt x="4424390" y="3392322"/>
                </a:cubicBezTo>
                <a:cubicBezTo>
                  <a:pt x="4425034" y="3419328"/>
                  <a:pt x="4418604" y="3452766"/>
                  <a:pt x="4469403" y="3439262"/>
                </a:cubicBezTo>
                <a:cubicBezTo>
                  <a:pt x="4475190" y="3437977"/>
                  <a:pt x="4476478" y="3441834"/>
                  <a:pt x="4479048" y="3446336"/>
                </a:cubicBezTo>
                <a:cubicBezTo>
                  <a:pt x="4534350" y="3561439"/>
                  <a:pt x="4627590" y="3650178"/>
                  <a:pt x="4719544" y="3738917"/>
                </a:cubicBezTo>
                <a:cubicBezTo>
                  <a:pt x="4724691" y="3743419"/>
                  <a:pt x="4729833" y="3747920"/>
                  <a:pt x="4734977" y="3752421"/>
                </a:cubicBezTo>
                <a:cubicBezTo>
                  <a:pt x="4638523" y="3729915"/>
                  <a:pt x="4320218" y="3700977"/>
                  <a:pt x="4226978" y="3710624"/>
                </a:cubicBezTo>
                <a:cubicBezTo>
                  <a:pt x="4144027" y="3718984"/>
                  <a:pt x="3675254" y="3578802"/>
                  <a:pt x="3578155" y="3495850"/>
                </a:cubicBezTo>
                <a:cubicBezTo>
                  <a:pt x="3564651" y="3560796"/>
                  <a:pt x="3593587" y="3586517"/>
                  <a:pt x="3616738" y="3616098"/>
                </a:cubicBezTo>
                <a:cubicBezTo>
                  <a:pt x="3649531" y="3657895"/>
                  <a:pt x="3654676" y="3687475"/>
                  <a:pt x="3592944" y="3720913"/>
                </a:cubicBezTo>
                <a:cubicBezTo>
                  <a:pt x="3416109" y="3816082"/>
                  <a:pt x="3418038" y="3819297"/>
                  <a:pt x="3583942" y="3948546"/>
                </a:cubicBezTo>
                <a:cubicBezTo>
                  <a:pt x="3591659" y="3954335"/>
                  <a:pt x="3587800" y="3972982"/>
                  <a:pt x="3589730" y="3985844"/>
                </a:cubicBezTo>
                <a:cubicBezTo>
                  <a:pt x="3546645" y="4005135"/>
                  <a:pt x="3495846" y="3954978"/>
                  <a:pt x="3444404" y="4008992"/>
                </a:cubicBezTo>
                <a:cubicBezTo>
                  <a:pt x="3666250" y="4246272"/>
                  <a:pt x="4003845" y="4471979"/>
                  <a:pt x="4309931" y="4650101"/>
                </a:cubicBezTo>
                <a:cubicBezTo>
                  <a:pt x="4062362" y="4708617"/>
                  <a:pt x="3913819" y="4502845"/>
                  <a:pt x="3731840" y="4529209"/>
                </a:cubicBezTo>
                <a:cubicBezTo>
                  <a:pt x="3641172" y="4593512"/>
                  <a:pt x="3911247" y="4697685"/>
                  <a:pt x="3653390" y="4727908"/>
                </a:cubicBezTo>
                <a:cubicBezTo>
                  <a:pt x="3765278" y="4784495"/>
                  <a:pt x="3848230" y="4839796"/>
                  <a:pt x="3925393" y="4904742"/>
                </a:cubicBezTo>
                <a:cubicBezTo>
                  <a:pt x="4062362" y="5021132"/>
                  <a:pt x="4089368" y="5098297"/>
                  <a:pt x="4026352" y="5254555"/>
                </a:cubicBezTo>
                <a:cubicBezTo>
                  <a:pt x="3984554" y="5357440"/>
                  <a:pt x="3924108" y="5451967"/>
                  <a:pt x="3977480" y="5574787"/>
                </a:cubicBezTo>
                <a:cubicBezTo>
                  <a:pt x="4014133" y="5659024"/>
                  <a:pt x="3999986" y="5714325"/>
                  <a:pt x="3861090" y="5676385"/>
                </a:cubicBezTo>
                <a:cubicBezTo>
                  <a:pt x="3711264" y="5635875"/>
                  <a:pt x="3654676" y="5711753"/>
                  <a:pt x="3692615" y="5859008"/>
                </a:cubicBezTo>
                <a:cubicBezTo>
                  <a:pt x="3717051" y="5953535"/>
                  <a:pt x="3691328" y="5983115"/>
                  <a:pt x="3588443" y="5972183"/>
                </a:cubicBezTo>
                <a:cubicBezTo>
                  <a:pt x="3474625" y="5959965"/>
                  <a:pt x="3366596" y="5898233"/>
                  <a:pt x="3225771" y="5927814"/>
                </a:cubicBezTo>
                <a:cubicBezTo>
                  <a:pt x="3338301" y="6100148"/>
                  <a:pt x="3578798" y="6051276"/>
                  <a:pt x="3709977" y="6215251"/>
                </a:cubicBezTo>
                <a:cubicBezTo>
                  <a:pt x="3553719" y="6215893"/>
                  <a:pt x="3434115" y="6215251"/>
                  <a:pt x="3318367" y="6179240"/>
                </a:cubicBezTo>
                <a:cubicBezTo>
                  <a:pt x="3270140" y="6164451"/>
                  <a:pt x="3217411" y="6149662"/>
                  <a:pt x="3190403" y="6199174"/>
                </a:cubicBezTo>
                <a:cubicBezTo>
                  <a:pt x="3158252" y="6258978"/>
                  <a:pt x="3223841" y="6281484"/>
                  <a:pt x="3263066" y="6292415"/>
                </a:cubicBezTo>
                <a:cubicBezTo>
                  <a:pt x="3373669" y="6322638"/>
                  <a:pt x="3458550" y="6394014"/>
                  <a:pt x="3550504" y="6449958"/>
                </a:cubicBezTo>
                <a:cubicBezTo>
                  <a:pt x="3726616" y="6557427"/>
                  <a:pt x="3917990" y="6649139"/>
                  <a:pt x="4077239" y="6805655"/>
                </a:cubicBezTo>
                <a:lnTo>
                  <a:pt x="4125813" y="6858000"/>
                </a:lnTo>
                <a:lnTo>
                  <a:pt x="4084568" y="6858000"/>
                </a:lnTo>
                <a:lnTo>
                  <a:pt x="3991456" y="6828025"/>
                </a:lnTo>
                <a:cubicBezTo>
                  <a:pt x="3846743" y="6771357"/>
                  <a:pt x="3719301" y="6699136"/>
                  <a:pt x="3569795" y="6680810"/>
                </a:cubicBezTo>
                <a:cubicBezTo>
                  <a:pt x="3613040" y="6726948"/>
                  <a:pt x="3659338" y="6769067"/>
                  <a:pt x="3707747" y="6808392"/>
                </a:cubicBezTo>
                <a:lnTo>
                  <a:pt x="3775165" y="6858000"/>
                </a:lnTo>
                <a:lnTo>
                  <a:pt x="0" y="6858000"/>
                </a:lnTo>
                <a:close/>
              </a:path>
            </a:pathLst>
          </a:custGeom>
        </p:spPr>
      </p:pic>
      <p:pic>
        <p:nvPicPr>
          <p:cNvPr id="4" name="Picture 3" descr="A green plant&#10;&#10;Description automatically generated">
            <a:extLst>
              <a:ext uri="{FF2B5EF4-FFF2-40B4-BE49-F238E27FC236}">
                <a16:creationId xmlns:a16="http://schemas.microsoft.com/office/drawing/2014/main" id="{75D61613-EC0C-4997-B713-6834EB47CCD2}"/>
              </a:ext>
            </a:extLst>
          </p:cNvPr>
          <p:cNvPicPr>
            <a:picLocks noChangeAspect="1"/>
          </p:cNvPicPr>
          <p:nvPr/>
        </p:nvPicPr>
        <p:blipFill>
          <a:blip r:embed="rId3">
            <a:extLst>
              <a:ext uri="{28A0092B-C50C-407E-A947-70E740481C1C}">
                <a14:useLocalDpi xmlns:a14="http://schemas.microsoft.com/office/drawing/2010/main" val="0"/>
              </a:ext>
            </a:extLst>
          </a:blip>
          <a:srcRect t="17546" r="-1" b="5237"/>
          <a:stretch/>
        </p:blipFill>
        <p:spPr>
          <a:xfrm>
            <a:off x="7653520" y="10"/>
            <a:ext cx="4538480" cy="2624956"/>
          </a:xfrm>
          <a:custGeom>
            <a:avLst/>
            <a:gdLst/>
            <a:ahLst/>
            <a:cxnLst/>
            <a:rect l="l" t="t" r="r" b="b"/>
            <a:pathLst>
              <a:path w="4538480" h="2624966">
                <a:moveTo>
                  <a:pt x="0" y="0"/>
                </a:moveTo>
                <a:lnTo>
                  <a:pt x="4538480" y="0"/>
                </a:lnTo>
                <a:lnTo>
                  <a:pt x="4538480" y="2278570"/>
                </a:lnTo>
                <a:lnTo>
                  <a:pt x="4520384" y="2284270"/>
                </a:lnTo>
                <a:cubicBezTo>
                  <a:pt x="3945063" y="2457853"/>
                  <a:pt x="2850619" y="2701056"/>
                  <a:pt x="1497830" y="2602030"/>
                </a:cubicBezTo>
                <a:cubicBezTo>
                  <a:pt x="1428382" y="2596885"/>
                  <a:pt x="1362793" y="2593669"/>
                  <a:pt x="1295917" y="2591098"/>
                </a:cubicBezTo>
                <a:cubicBezTo>
                  <a:pt x="852222" y="2571324"/>
                  <a:pt x="414677" y="2559146"/>
                  <a:pt x="120277" y="2541000"/>
                </a:cubicBezTo>
                <a:lnTo>
                  <a:pt x="0" y="2532395"/>
                </a:lnTo>
                <a:close/>
              </a:path>
            </a:pathLst>
          </a:custGeom>
        </p:spPr>
      </p:pic>
      <p:sp>
        <p:nvSpPr>
          <p:cNvPr id="2" name="Rectangle 1">
            <a:extLst>
              <a:ext uri="{FF2B5EF4-FFF2-40B4-BE49-F238E27FC236}">
                <a16:creationId xmlns:a16="http://schemas.microsoft.com/office/drawing/2014/main" id="{7DBDD4DC-8823-4D22-8AC9-7AAF8AB3925E}"/>
              </a:ext>
            </a:extLst>
          </p:cNvPr>
          <p:cNvSpPr/>
          <p:nvPr/>
        </p:nvSpPr>
        <p:spPr>
          <a:xfrm>
            <a:off x="4914900" y="3894933"/>
            <a:ext cx="6400800" cy="2833671"/>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500" dirty="0"/>
              <a:t>Poison sumac is a shrub or small tree.  Clusters of white berries identify the poison sumac from the nonpoisonous sumac.</a:t>
            </a:r>
          </a:p>
          <a:p>
            <a:pPr marL="285750" indent="-228600">
              <a:lnSpc>
                <a:spcPct val="90000"/>
              </a:lnSpc>
              <a:spcAft>
                <a:spcPts val="600"/>
              </a:spcAft>
              <a:buFont typeface="Arial" panose="020B0604020202020204" pitchFamily="34" charset="0"/>
              <a:buChar char="•"/>
            </a:pPr>
            <a:endParaRPr lang="en-US" sz="2500" dirty="0"/>
          </a:p>
          <a:p>
            <a:pPr marL="285750" indent="-228600">
              <a:lnSpc>
                <a:spcPct val="90000"/>
              </a:lnSpc>
              <a:spcAft>
                <a:spcPts val="600"/>
              </a:spcAft>
              <a:buFont typeface="Arial" panose="020B0604020202020204" pitchFamily="34" charset="0"/>
              <a:buChar char="•"/>
            </a:pPr>
            <a:r>
              <a:rPr lang="en-US" sz="2500" dirty="0"/>
              <a:t>Grows in wet and clay soils, usually in swamps and peat bogs.</a:t>
            </a:r>
          </a:p>
          <a:p>
            <a:pPr marL="285750" indent="-228600">
              <a:lnSpc>
                <a:spcPct val="90000"/>
              </a:lnSpc>
              <a:spcAft>
                <a:spcPts val="600"/>
              </a:spcAft>
              <a:buFont typeface="Arial" panose="020B0604020202020204" pitchFamily="34" charset="0"/>
              <a:buChar char="•"/>
            </a:pPr>
            <a:endParaRPr lang="en-US" sz="2500" dirty="0"/>
          </a:p>
        </p:txBody>
      </p:sp>
    </p:spTree>
    <p:extLst>
      <p:ext uri="{BB962C8B-B14F-4D97-AF65-F5344CB8AC3E}">
        <p14:creationId xmlns:p14="http://schemas.microsoft.com/office/powerpoint/2010/main" val="194376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3">
            <a:extLst>
              <a:ext uri="{FF2B5EF4-FFF2-40B4-BE49-F238E27FC236}">
                <a16:creationId xmlns:a16="http://schemas.microsoft.com/office/drawing/2014/main" id="{E6E2B128-D057-BACD-58C4-0E8F0DBAFA5E}"/>
              </a:ext>
            </a:extLst>
          </p:cNvPr>
          <p:cNvGraphicFramePr>
            <a:graphicFrameLocks noGrp="1"/>
          </p:cNvGraphicFramePr>
          <p:nvPr>
            <p:ph idx="1"/>
            <p:extLst>
              <p:ext uri="{D42A27DB-BD31-4B8C-83A1-F6EECF244321}">
                <p14:modId xmlns:p14="http://schemas.microsoft.com/office/powerpoint/2010/main" val="3242622614"/>
              </p:ext>
            </p:extLst>
          </p:nvPr>
        </p:nvGraphicFramePr>
        <p:xfrm>
          <a:off x="690134" y="1483567"/>
          <a:ext cx="10811731" cy="1567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AB8F3EF2-AEA8-D5AE-78B0-1C94DA9ABE96}"/>
              </a:ext>
            </a:extLst>
          </p:cNvPr>
          <p:cNvSpPr txBox="1"/>
          <p:nvPr/>
        </p:nvSpPr>
        <p:spPr>
          <a:xfrm>
            <a:off x="559838" y="3592285"/>
            <a:ext cx="10982130"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Do not twist your body while holding the load.  If you have to turn with a load, shift your feet and turn the whole body.</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If you have to lift higher than your waist, do not do it all at once.  First, set the load on a bench or table, then change grips for higher lifting.</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If you have to hand a load to a fellow employee, make sure that he/she has a good grip before you let go. Work together.</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For any load that you carry, make sure that your path is clear, and you can see over or around the load. Do not carry a "lazy man's load" - that is trying to make it all in one trip.</a:t>
            </a:r>
          </a:p>
          <a:p>
            <a:pPr marL="285750" indent="-285750">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In any material handling situation, if you need help, ask for it and get it.</a:t>
            </a:r>
          </a:p>
        </p:txBody>
      </p:sp>
      <p:sp>
        <p:nvSpPr>
          <p:cNvPr id="3" name="TextBox 2">
            <a:extLst>
              <a:ext uri="{FF2B5EF4-FFF2-40B4-BE49-F238E27FC236}">
                <a16:creationId xmlns:a16="http://schemas.microsoft.com/office/drawing/2014/main" id="{D0FD4471-EDEB-ACCE-2C89-673CD9C3398D}"/>
              </a:ext>
            </a:extLst>
          </p:cNvPr>
          <p:cNvSpPr txBox="1"/>
          <p:nvPr/>
        </p:nvSpPr>
        <p:spPr>
          <a:xfrm>
            <a:off x="690134" y="531844"/>
            <a:ext cx="10403964" cy="646331"/>
          </a:xfrm>
          <a:prstGeom prst="rect">
            <a:avLst/>
          </a:prstGeom>
          <a:noFill/>
        </p:spPr>
        <p:txBody>
          <a:bodyPr wrap="square" rtlCol="0">
            <a:spAutoFit/>
          </a:bodyPr>
          <a:lstStyle/>
          <a:p>
            <a:pPr marL="0" indent="0">
              <a:buNone/>
            </a:pPr>
            <a:r>
              <a:rPr lang="en-US" sz="1800" dirty="0">
                <a:latin typeface="Tahoma" panose="020B0604030504040204" pitchFamily="34" charset="0"/>
                <a:ea typeface="Tahoma" panose="020B0604030504040204" pitchFamily="34" charset="0"/>
                <a:cs typeface="Tahoma" panose="020B0604030504040204" pitchFamily="34" charset="0"/>
              </a:rPr>
              <a:t>If you are going to lift something by hand and the load is too large or bulky to pass between your knees, use the following lifting procedures: </a:t>
            </a:r>
          </a:p>
        </p:txBody>
      </p:sp>
    </p:spTree>
    <p:extLst>
      <p:ext uri="{BB962C8B-B14F-4D97-AF65-F5344CB8AC3E}">
        <p14:creationId xmlns:p14="http://schemas.microsoft.com/office/powerpoint/2010/main" val="1298013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What is the Best Machete? - Knife Up">
            <a:extLst>
              <a:ext uri="{FF2B5EF4-FFF2-40B4-BE49-F238E27FC236}">
                <a16:creationId xmlns:a16="http://schemas.microsoft.com/office/drawing/2014/main" id="{A6FB57D9-A13A-468F-9C69-3A9A5FA7C8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67"/>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8C391E0-42A7-446F-B50D-ED6DA428FA71}"/>
              </a:ext>
            </a:extLst>
          </p:cNvPr>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6000" b="1" dirty="0">
                <a:solidFill>
                  <a:srgbClr val="FFFFFF"/>
                </a:solidFill>
                <a:latin typeface="+mj-lt"/>
                <a:ea typeface="+mj-ea"/>
                <a:cs typeface="+mj-cs"/>
              </a:rPr>
              <a:t>PROPER  USE OF TOOLS</a:t>
            </a:r>
          </a:p>
        </p:txBody>
      </p:sp>
    </p:spTree>
    <p:extLst>
      <p:ext uri="{BB962C8B-B14F-4D97-AF65-F5344CB8AC3E}">
        <p14:creationId xmlns:p14="http://schemas.microsoft.com/office/powerpoint/2010/main" val="2256906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F8E72-99C1-4BEC-A2AB-5E262CC18891}"/>
              </a:ext>
            </a:extLst>
          </p:cNvPr>
          <p:cNvSpPr>
            <a:spLocks noGrp="1"/>
          </p:cNvSpPr>
          <p:nvPr>
            <p:ph type="title"/>
          </p:nvPr>
        </p:nvSpPr>
        <p:spPr>
          <a:xfrm>
            <a:off x="838200" y="262489"/>
            <a:ext cx="10515600" cy="1325563"/>
          </a:xfrm>
        </p:spPr>
        <p:txBody>
          <a:bodyPr/>
          <a:lstStyle/>
          <a:p>
            <a:pPr algn="ctr"/>
            <a:r>
              <a:rPr lang="en-US" b="1" dirty="0">
                <a:latin typeface="Tahoma" panose="020B0604030504040204" pitchFamily="34" charset="0"/>
                <a:ea typeface="Tahoma" panose="020B0604030504040204" pitchFamily="34" charset="0"/>
                <a:cs typeface="Tahoma" panose="020B0604030504040204" pitchFamily="34" charset="0"/>
              </a:rPr>
              <a:t>MACHETES</a:t>
            </a:r>
            <a:r>
              <a:rPr lang="en-US" dirty="0">
                <a:latin typeface="Tahoma" panose="020B0604030504040204" pitchFamily="34" charset="0"/>
                <a:ea typeface="Tahoma" panose="020B0604030504040204" pitchFamily="34" charset="0"/>
                <a:cs typeface="Tahoma" panose="020B0604030504040204" pitchFamily="34" charset="0"/>
              </a:rPr>
              <a:t> </a:t>
            </a:r>
          </a:p>
        </p:txBody>
      </p:sp>
      <p:sp>
        <p:nvSpPr>
          <p:cNvPr id="3" name="Content Placeholder 2">
            <a:extLst>
              <a:ext uri="{FF2B5EF4-FFF2-40B4-BE49-F238E27FC236}">
                <a16:creationId xmlns:a16="http://schemas.microsoft.com/office/drawing/2014/main" id="{015988EF-591E-4436-BB15-637B1E467560}"/>
              </a:ext>
            </a:extLst>
          </p:cNvPr>
          <p:cNvSpPr>
            <a:spLocks noGrp="1"/>
          </p:cNvSpPr>
          <p:nvPr>
            <p:ph idx="1"/>
          </p:nvPr>
        </p:nvSpPr>
        <p:spPr>
          <a:xfrm>
            <a:off x="712365" y="1497085"/>
            <a:ext cx="10515600" cy="5220956"/>
          </a:xfrm>
        </p:spPr>
        <p:txBody>
          <a:bodyPr>
            <a:noAutofit/>
          </a:bodyPr>
          <a:lstStyle/>
          <a:p>
            <a:r>
              <a:rPr lang="en-US" sz="1800" dirty="0">
                <a:latin typeface="Tahoma" panose="020B0604030504040204" pitchFamily="34" charset="0"/>
                <a:ea typeface="Tahoma" panose="020B0604030504040204" pitchFamily="34" charset="0"/>
                <a:cs typeface="Tahoma" panose="020B0604030504040204" pitchFamily="34" charset="0"/>
              </a:rPr>
              <a:t>Sharpen blades only from 6 inches from the butt of the handle to within 2 inches of the point.</a:t>
            </a:r>
          </a:p>
          <a:p>
            <a:r>
              <a:rPr lang="en-US" sz="1800" dirty="0">
                <a:latin typeface="Tahoma" panose="020B0604030504040204" pitchFamily="34" charset="0"/>
                <a:ea typeface="Tahoma" panose="020B0604030504040204" pitchFamily="34" charset="0"/>
                <a:cs typeface="Tahoma" panose="020B0604030504040204" pitchFamily="34" charset="0"/>
              </a:rPr>
              <a:t>Station machete users at no closer than 10 feet intervals.  Protect yourself by retaining this minimum safety zone.</a:t>
            </a:r>
          </a:p>
          <a:p>
            <a:r>
              <a:rPr lang="en-US" sz="1800" dirty="0">
                <a:latin typeface="Tahoma" panose="020B0604030504040204" pitchFamily="34" charset="0"/>
                <a:ea typeface="Tahoma" panose="020B0604030504040204" pitchFamily="34" charset="0"/>
                <a:cs typeface="Tahoma" panose="020B0604030504040204" pitchFamily="34" charset="0"/>
              </a:rPr>
              <a:t>While chopping, if possible, lean forward.</a:t>
            </a:r>
          </a:p>
          <a:p>
            <a:r>
              <a:rPr lang="en-US" sz="1800" dirty="0">
                <a:latin typeface="Tahoma" panose="020B0604030504040204" pitchFamily="34" charset="0"/>
                <a:ea typeface="Tahoma" panose="020B0604030504040204" pitchFamily="34" charset="0"/>
                <a:cs typeface="Tahoma" panose="020B0604030504040204" pitchFamily="34" charset="0"/>
              </a:rPr>
              <a:t>Always chop away from the body.</a:t>
            </a:r>
          </a:p>
          <a:p>
            <a:r>
              <a:rPr lang="en-US" sz="1800" dirty="0">
                <a:latin typeface="Tahoma" panose="020B0604030504040204" pitchFamily="34" charset="0"/>
                <a:ea typeface="Tahoma" panose="020B0604030504040204" pitchFamily="34" charset="0"/>
                <a:cs typeface="Tahoma" panose="020B0604030504040204" pitchFamily="34" charset="0"/>
              </a:rPr>
              <a:t>Swing with a full swing at an approximate 45º, but do not overswing or swing too hard.</a:t>
            </a:r>
          </a:p>
          <a:p>
            <a:r>
              <a:rPr lang="en-US" sz="1800" dirty="0">
                <a:latin typeface="Tahoma" panose="020B0604030504040204" pitchFamily="34" charset="0"/>
                <a:ea typeface="Tahoma" panose="020B0604030504040204" pitchFamily="34" charset="0"/>
                <a:cs typeface="Tahoma" panose="020B0604030504040204" pitchFamily="34" charset="0"/>
              </a:rPr>
              <a:t>Clear small vines, etc., before cutting larger vegetation.</a:t>
            </a:r>
          </a:p>
          <a:p>
            <a:r>
              <a:rPr lang="en-US" sz="1800" dirty="0">
                <a:latin typeface="Tahoma" panose="020B0604030504040204" pitchFamily="34" charset="0"/>
                <a:ea typeface="Tahoma" panose="020B0604030504040204" pitchFamily="34" charset="0"/>
                <a:cs typeface="Tahoma" panose="020B0604030504040204" pitchFamily="34" charset="0"/>
              </a:rPr>
              <a:t>Right-handed: Right foot forward - when swinging downward toward the left or when swinging upward to the right.  Left foot forward - when swinging downward toward the right or when swinging upward to the left.</a:t>
            </a:r>
          </a:p>
          <a:p>
            <a:r>
              <a:rPr lang="en-US" sz="1800" dirty="0">
                <a:latin typeface="Tahoma" panose="020B0604030504040204" pitchFamily="34" charset="0"/>
                <a:ea typeface="Tahoma" panose="020B0604030504040204" pitchFamily="34" charset="0"/>
                <a:cs typeface="Tahoma" panose="020B0604030504040204" pitchFamily="34" charset="0"/>
              </a:rPr>
              <a:t>Left-handed - reverse the right-handed procedure.</a:t>
            </a:r>
          </a:p>
          <a:p>
            <a:r>
              <a:rPr lang="en-US" sz="1800" dirty="0">
                <a:latin typeface="Tahoma" panose="020B0604030504040204" pitchFamily="34" charset="0"/>
                <a:ea typeface="Tahoma" panose="020B0604030504040204" pitchFamily="34" charset="0"/>
                <a:cs typeface="Tahoma" panose="020B0604030504040204" pitchFamily="34" charset="0"/>
              </a:rPr>
              <a:t>Do not use machetes for heavy cutting.</a:t>
            </a:r>
          </a:p>
          <a:p>
            <a:r>
              <a:rPr lang="en-US" sz="1800" dirty="0">
                <a:latin typeface="Tahoma" panose="020B0604030504040204" pitchFamily="34" charset="0"/>
                <a:ea typeface="Tahoma" panose="020B0604030504040204" pitchFamily="34" charset="0"/>
                <a:cs typeface="Tahoma" panose="020B0604030504040204" pitchFamily="34" charset="0"/>
              </a:rPr>
              <a:t>Use long-handed lopping shears or brush hooks instead of machetes for cutting thorny bushes and briars.</a:t>
            </a:r>
          </a:p>
          <a:p>
            <a:r>
              <a:rPr lang="en-US" sz="1800" dirty="0">
                <a:latin typeface="Tahoma" panose="020B0604030504040204" pitchFamily="34" charset="0"/>
                <a:ea typeface="Tahoma" panose="020B0604030504040204" pitchFamily="34" charset="0"/>
                <a:cs typeface="Tahoma" panose="020B0604030504040204" pitchFamily="34" charset="0"/>
              </a:rPr>
              <a:t>Wear eye protection.</a:t>
            </a:r>
          </a:p>
        </p:txBody>
      </p:sp>
    </p:spTree>
    <p:extLst>
      <p:ext uri="{BB962C8B-B14F-4D97-AF65-F5344CB8AC3E}">
        <p14:creationId xmlns:p14="http://schemas.microsoft.com/office/powerpoint/2010/main" val="3728825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CDC1CC-AC03-6C57-7C03-475149E4C1F9}"/>
              </a:ext>
            </a:extLst>
          </p:cNvPr>
          <p:cNvPicPr>
            <a:picLocks noChangeAspect="1"/>
          </p:cNvPicPr>
          <p:nvPr/>
        </p:nvPicPr>
        <p:blipFill>
          <a:blip r:embed="rId2"/>
          <a:stretch>
            <a:fillRect/>
          </a:stretch>
        </p:blipFill>
        <p:spPr>
          <a:xfrm>
            <a:off x="7237379" y="3147746"/>
            <a:ext cx="4954621" cy="3978903"/>
          </a:xfrm>
          <a:prstGeom prst="rect">
            <a:avLst/>
          </a:prstGeom>
        </p:spPr>
      </p:pic>
      <p:sp>
        <p:nvSpPr>
          <p:cNvPr id="2" name="Title 1">
            <a:extLst>
              <a:ext uri="{FF2B5EF4-FFF2-40B4-BE49-F238E27FC236}">
                <a16:creationId xmlns:a16="http://schemas.microsoft.com/office/drawing/2014/main" id="{38624269-674C-4731-A540-84DA264BF3DC}"/>
              </a:ext>
            </a:extLst>
          </p:cNvPr>
          <p:cNvSpPr>
            <a:spLocks noGrp="1"/>
          </p:cNvSpPr>
          <p:nvPr>
            <p:ph type="title"/>
          </p:nvPr>
        </p:nvSpPr>
        <p:spPr/>
        <p:txBody>
          <a:bodyPr/>
          <a:lstStyle/>
          <a:p>
            <a:pPr algn="ctr"/>
            <a:r>
              <a:rPr lang="en-US" b="1" dirty="0">
                <a:latin typeface="Tahoma" panose="020B0604030504040204" pitchFamily="34" charset="0"/>
                <a:ea typeface="Tahoma" panose="020B0604030504040204" pitchFamily="34" charset="0"/>
                <a:cs typeface="Tahoma" panose="020B0604030504040204" pitchFamily="34" charset="0"/>
              </a:rPr>
              <a:t>AXES AND BRUSH HOOKS</a:t>
            </a:r>
          </a:p>
        </p:txBody>
      </p:sp>
      <p:sp>
        <p:nvSpPr>
          <p:cNvPr id="3" name="Content Placeholder 2">
            <a:extLst>
              <a:ext uri="{FF2B5EF4-FFF2-40B4-BE49-F238E27FC236}">
                <a16:creationId xmlns:a16="http://schemas.microsoft.com/office/drawing/2014/main" id="{BF0173F5-CB43-47A1-BCC4-B50E320A363E}"/>
              </a:ext>
            </a:extLst>
          </p:cNvPr>
          <p:cNvSpPr>
            <a:spLocks noGrp="1"/>
          </p:cNvSpPr>
          <p:nvPr>
            <p:ph idx="1"/>
          </p:nvPr>
        </p:nvSpPr>
        <p:spPr>
          <a:xfrm>
            <a:off x="155643" y="1546698"/>
            <a:ext cx="11198157" cy="4946177"/>
          </a:xfrm>
        </p:spPr>
        <p:txBody>
          <a:bodyPr>
            <a:normAutofit/>
          </a:bodyPr>
          <a:lstStyle/>
          <a:p>
            <a:r>
              <a:rPr lang="en-US" sz="2000" dirty="0">
                <a:latin typeface="Tahoma" panose="020B0604030504040204" pitchFamily="34" charset="0"/>
                <a:ea typeface="Tahoma" panose="020B0604030504040204" pitchFamily="34" charset="0"/>
                <a:cs typeface="Tahoma" panose="020B0604030504040204" pitchFamily="34" charset="0"/>
              </a:rPr>
              <a:t> Clear away any impeding, light growth with a machete or a hatchet before chopping.</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 Allow ample space between adjacent chopping and keep unessential persons outside the area.</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 Carry with the handle grip behind the head and the cutting </a:t>
            </a:r>
          </a:p>
          <a:p>
            <a:pPr marL="0" indent="0">
              <a:buNone/>
            </a:pPr>
            <a:r>
              <a:rPr lang="en-US" sz="2000" dirty="0">
                <a:latin typeface="Tahoma" panose="020B0604030504040204" pitchFamily="34" charset="0"/>
                <a:ea typeface="Tahoma" panose="020B0604030504040204" pitchFamily="34" charset="0"/>
                <a:cs typeface="Tahoma" panose="020B0604030504040204" pitchFamily="34" charset="0"/>
              </a:rPr>
              <a:t>edge facing outward.</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 Do not use double-bit axes.</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 Extended heavy brushing should be cut with a chain saw.</a:t>
            </a:r>
          </a:p>
        </p:txBody>
      </p:sp>
    </p:spTree>
    <p:extLst>
      <p:ext uri="{BB962C8B-B14F-4D97-AF65-F5344CB8AC3E}">
        <p14:creationId xmlns:p14="http://schemas.microsoft.com/office/powerpoint/2010/main" val="1035928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EEDFB-5ABE-490B-B4EE-CD151D24CE48}"/>
              </a:ext>
            </a:extLst>
          </p:cNvPr>
          <p:cNvSpPr>
            <a:spLocks noGrp="1"/>
          </p:cNvSpPr>
          <p:nvPr>
            <p:ph type="title"/>
          </p:nvPr>
        </p:nvSpPr>
        <p:spPr>
          <a:xfrm>
            <a:off x="657387" y="471140"/>
            <a:ext cx="10515600" cy="681037"/>
          </a:xfrm>
        </p:spPr>
        <p:txBody>
          <a:bodyPr>
            <a:no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HAND DRIVING TOOLS</a:t>
            </a:r>
          </a:p>
        </p:txBody>
      </p:sp>
      <p:sp>
        <p:nvSpPr>
          <p:cNvPr id="3" name="Content Placeholder 2">
            <a:extLst>
              <a:ext uri="{FF2B5EF4-FFF2-40B4-BE49-F238E27FC236}">
                <a16:creationId xmlns:a16="http://schemas.microsoft.com/office/drawing/2014/main" id="{6FBAB540-4092-4EF3-A392-21DAEB4851A7}"/>
              </a:ext>
            </a:extLst>
          </p:cNvPr>
          <p:cNvSpPr>
            <a:spLocks noGrp="1"/>
          </p:cNvSpPr>
          <p:nvPr>
            <p:ph idx="1"/>
          </p:nvPr>
        </p:nvSpPr>
        <p:spPr>
          <a:xfrm>
            <a:off x="619059" y="1591331"/>
            <a:ext cx="10515600" cy="6152049"/>
          </a:xfrm>
        </p:spPr>
        <p:txBody>
          <a:bodyPr>
            <a:normAutofit/>
          </a:bodyPr>
          <a:lstStyle/>
          <a:p>
            <a:r>
              <a:rPr lang="en-US" sz="1600" dirty="0">
                <a:latin typeface="Tahoma" panose="020B0604030504040204" pitchFamily="34" charset="0"/>
                <a:ea typeface="Tahoma" panose="020B0604030504040204" pitchFamily="34" charset="0"/>
                <a:cs typeface="Tahoma" panose="020B0604030504040204" pitchFamily="34" charset="0"/>
              </a:rPr>
              <a:t>Use the right type and right size tool for each driving operation.</a:t>
            </a:r>
          </a:p>
          <a:p>
            <a:r>
              <a:rPr lang="en-US" sz="1600" dirty="0">
                <a:latin typeface="Tahoma" panose="020B0604030504040204" pitchFamily="34" charset="0"/>
                <a:ea typeface="Tahoma" panose="020B0604030504040204" pitchFamily="34" charset="0"/>
                <a:cs typeface="Tahoma" panose="020B0604030504040204" pitchFamily="34" charset="0"/>
              </a:rPr>
              <a:t>Check for defects before using</a:t>
            </a:r>
          </a:p>
          <a:p>
            <a:r>
              <a:rPr lang="en-US" sz="1600" dirty="0">
                <a:latin typeface="Tahoma" panose="020B0604030504040204" pitchFamily="34" charset="0"/>
                <a:ea typeface="Tahoma" panose="020B0604030504040204" pitchFamily="34" charset="0"/>
                <a:cs typeface="Tahoma" panose="020B0604030504040204" pitchFamily="34" charset="0"/>
              </a:rPr>
              <a:t>Do not use hatchets, axes and other wood cutting or driving tools for driving or hammering metal.</a:t>
            </a:r>
          </a:p>
          <a:p>
            <a:r>
              <a:rPr lang="en-US" sz="1600" dirty="0">
                <a:latin typeface="Tahoma" panose="020B0604030504040204" pitchFamily="34" charset="0"/>
                <a:ea typeface="Tahoma" panose="020B0604030504040204" pitchFamily="34" charset="0"/>
                <a:cs typeface="Tahoma" panose="020B0604030504040204" pitchFamily="34" charset="0"/>
              </a:rPr>
              <a:t>Avoid striking brittle metal with a hammer because bits of steel might chip off and cause serious flesh or eye injuries.</a:t>
            </a:r>
          </a:p>
          <a:p>
            <a:r>
              <a:rPr lang="en-US" sz="1600" dirty="0">
                <a:latin typeface="Tahoma" panose="020B0604030504040204" pitchFamily="34" charset="0"/>
                <a:ea typeface="Tahoma" panose="020B0604030504040204" pitchFamily="34" charset="0"/>
                <a:cs typeface="Tahoma" panose="020B0604030504040204" pitchFamily="34" charset="0"/>
              </a:rPr>
              <a:t>Use safety glasses when driving metal objects or cutting anything except paper.</a:t>
            </a:r>
          </a:p>
          <a:p>
            <a:r>
              <a:rPr lang="en-US" sz="1600" dirty="0">
                <a:latin typeface="Tahoma" panose="020B0604030504040204" pitchFamily="34" charset="0"/>
                <a:ea typeface="Tahoma" panose="020B0604030504040204" pitchFamily="34" charset="0"/>
                <a:cs typeface="Tahoma" panose="020B0604030504040204" pitchFamily="34" charset="0"/>
              </a:rPr>
              <a:t>Do not use tools with splintered or loose handles or with mushroomed or cracked heads (this includes the driving tools and the implement being driven).</a:t>
            </a:r>
          </a:p>
          <a:p>
            <a:r>
              <a:rPr lang="en-US" sz="1600" dirty="0">
                <a:latin typeface="Tahoma" panose="020B0604030504040204" pitchFamily="34" charset="0"/>
                <a:ea typeface="Tahoma" panose="020B0604030504040204" pitchFamily="34" charset="0"/>
                <a:cs typeface="Tahoma" panose="020B0604030504040204" pitchFamily="34" charset="0"/>
              </a:rPr>
              <a:t>Allow ample space for the swinging required.  When squatting, use either a short-handled tool, or keep the long handle from between your legs (groin injury can result).</a:t>
            </a:r>
          </a:p>
          <a:p>
            <a:r>
              <a:rPr lang="en-US" sz="1600" dirty="0">
                <a:latin typeface="Tahoma" panose="020B0604030504040204" pitchFamily="34" charset="0"/>
                <a:ea typeface="Tahoma" panose="020B0604030504040204" pitchFamily="34" charset="0"/>
                <a:cs typeface="Tahoma" panose="020B0604030504040204" pitchFamily="34" charset="0"/>
              </a:rPr>
              <a:t>When swinging, have the handle horizontal when the face of the driving head contacts the object being driven.  Use of long-handled sledges requires flexing the knees to lower the body during the swing.</a:t>
            </a:r>
          </a:p>
          <a:p>
            <a:r>
              <a:rPr lang="en-US" sz="1600" dirty="0">
                <a:latin typeface="Tahoma" panose="020B0604030504040204" pitchFamily="34" charset="0"/>
                <a:ea typeface="Tahoma" panose="020B0604030504040204" pitchFamily="34" charset="0"/>
                <a:cs typeface="Tahoma" panose="020B0604030504040204" pitchFamily="34" charset="0"/>
              </a:rPr>
              <a:t>Do not use a full swing to drive objects that are more than waist high.</a:t>
            </a:r>
          </a:p>
          <a:p>
            <a:r>
              <a:rPr lang="en-US" sz="1600" dirty="0">
                <a:latin typeface="Tahoma" panose="020B0604030504040204" pitchFamily="34" charset="0"/>
                <a:ea typeface="Tahoma" panose="020B0604030504040204" pitchFamily="34" charset="0"/>
                <a:cs typeface="Tahoma" panose="020B0604030504040204" pitchFamily="34" charset="0"/>
              </a:rPr>
              <a:t>Do not hold an object for someone to drive by full-swinging.</a:t>
            </a:r>
          </a:p>
          <a:p>
            <a:r>
              <a:rPr lang="en-US" sz="1600" dirty="0">
                <a:latin typeface="Tahoma" panose="020B0604030504040204" pitchFamily="34" charset="0"/>
                <a:ea typeface="Tahoma" panose="020B0604030504040204" pitchFamily="34" charset="0"/>
                <a:cs typeface="Tahoma" panose="020B0604030504040204" pitchFamily="34" charset="0"/>
              </a:rPr>
              <a:t>When driving masonry nails, spikes, or stakes into pavement or very hard earth, use extra care.  Be sure the object being driven is well started before releasing it and driving it with full swings of the hammer.</a:t>
            </a:r>
          </a:p>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64464214"/>
      </p:ext>
    </p:extLst>
  </p:cSld>
  <p:clrMapOvr>
    <a:masterClrMapping/>
  </p:clrMapOvr>
</p:sld>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TM02892315[[fn=Wisp]]</Template>
  <TotalTime>592</TotalTime>
  <Words>3822</Words>
  <Application>Microsoft Office PowerPoint</Application>
  <PresentationFormat>Widescreen</PresentationFormat>
  <Paragraphs>268</Paragraphs>
  <Slides>48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Aptos</vt:lpstr>
      <vt:lpstr>Arial</vt:lpstr>
      <vt:lpstr>Calibri</vt:lpstr>
      <vt:lpstr>Roboto</vt:lpstr>
      <vt:lpstr>Tahoma</vt:lpstr>
      <vt:lpstr>Office Theme</vt:lpstr>
      <vt:lpstr>SAFETY TRAINING  FOR SURVEYORS</vt:lpstr>
      <vt:lpstr>FIRST AID &amp; CPR</vt:lpstr>
      <vt:lpstr>PROPER LIFTING PROCEDURES</vt:lpstr>
      <vt:lpstr>PowerPoint Presentation</vt:lpstr>
      <vt:lpstr>PowerPoint Presentation</vt:lpstr>
      <vt:lpstr>PowerPoint Presentation</vt:lpstr>
      <vt:lpstr>MACHETES </vt:lpstr>
      <vt:lpstr>AXES AND BRUSH HOOKS</vt:lpstr>
      <vt:lpstr>HAND DRIVING TOOLS</vt:lpstr>
      <vt:lpstr>PRESSURIZED SPRAY CANS</vt:lpstr>
      <vt:lpstr>EXCAVATION</vt:lpstr>
      <vt:lpstr>PowerPoint Presentation</vt:lpstr>
      <vt:lpstr> </vt:lpstr>
      <vt:lpstr>FALL PROTECTION </vt:lpstr>
      <vt:lpstr>INSTRUCTIONAL VIDEO</vt:lpstr>
      <vt:lpstr>FENCE CROSSINGS</vt:lpstr>
      <vt:lpstr>PowerPoint Presentation</vt:lpstr>
      <vt:lpstr>WORKING IN TRAFFIC </vt:lpstr>
      <vt:lpstr> WORKING WITHIN AN OPERATING  RIGHT-OF-WAY </vt:lpstr>
      <vt:lpstr>WORKING NEAR RAILROADS </vt:lpstr>
      <vt:lpstr>WORKING WITHIN AN OPERATING  RIGHT-OF-WAY  </vt:lpstr>
      <vt:lpstr>WORKING IN WATER</vt:lpstr>
      <vt:lpstr>BOATING OPERATIONS</vt:lpstr>
      <vt:lpstr>WADING Do not wade barefoot; Wear rubber boots to protect against cuts, cold, and water.  Work with a buddy &amp; wear a life jacket. </vt:lpstr>
      <vt:lpstr>ALONG SHORELINES</vt:lpstr>
      <vt:lpstr> POWER LINES &amp; ELECTRICAL STORMS  </vt:lpstr>
      <vt:lpstr>PowerPoint Presentation</vt:lpstr>
      <vt:lpstr>ANIMAL HAZARDS</vt:lpstr>
      <vt:lpstr>PowerPoint Presentation</vt:lpstr>
      <vt:lpstr>SNAKE BITE PREVENTION &amp; PLANNING</vt:lpstr>
      <vt:lpstr>PowerPoint Presentation</vt:lpstr>
      <vt:lpstr>PowerPoint Presentation</vt:lpstr>
      <vt:lpstr>IF A SNAKE BITE OCCURS</vt:lpstr>
      <vt:lpstr>PowerPoint Presentation</vt:lpstr>
      <vt:lpstr>VENOMOUS SNAKES  </vt:lpstr>
      <vt:lpstr>PowerPoint Presentation</vt:lpstr>
      <vt:lpstr>PowerPoint Presentation</vt:lpstr>
      <vt:lpstr>PowerPoint Presentation</vt:lpstr>
      <vt:lpstr>PowerPoint Presentation</vt:lpstr>
      <vt:lpstr>PowerPoint Presentation</vt:lpstr>
      <vt:lpstr>INSECTS &amp; SPIDERS</vt:lpstr>
      <vt:lpstr>PowerPoint Presentation</vt:lpstr>
      <vt:lpstr>PowerPoint Presentation</vt:lpstr>
      <vt:lpstr>PowerPoint Presentation</vt:lpstr>
      <vt:lpstr>POISONOUS PLANTS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TRAINING  FOR SURVEYORS</dc:title>
  <dc:creator>Joe Armeni</dc:creator>
  <cp:lastModifiedBy>Cassady, Georgia</cp:lastModifiedBy>
  <cp:revision>2</cp:revision>
  <dcterms:created xsi:type="dcterms:W3CDTF">2021-01-25T21:04:43Z</dcterms:created>
  <dcterms:modified xsi:type="dcterms:W3CDTF">2024-11-06T17:27:19Z</dcterms:modified>
</cp:coreProperties>
</file>